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5143500" cx="9144000"/>
  <p:notesSz cx="6858000" cy="9144000"/>
  <p:embeddedFontLst>
    <p:embeddedFont>
      <p:font typeface="Roboto Slab"/>
      <p:regular r:id="rId45"/>
      <p:bold r:id="rId46"/>
    </p:embeddedFont>
    <p:embeddedFont>
      <p:font typeface="Roboto"/>
      <p:regular r:id="rId47"/>
      <p:bold r:id="rId48"/>
      <p:italic r:id="rId49"/>
      <p:boldItalic r:id="rId50"/>
    </p:embeddedFont>
    <p:embeddedFont>
      <p:font typeface="Montserrat"/>
      <p:regular r:id="rId51"/>
      <p:bold r:id="rId52"/>
      <p:italic r:id="rId53"/>
      <p:boldItalic r:id="rId54"/>
    </p:embeddedFont>
    <p:embeddedFont>
      <p:font typeface="Roboto Light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9AC80AE-7BAF-4353-BDF4-EDCBCDF36947}">
  <a:tblStyle styleId="{F9AC80AE-7BAF-4353-BDF4-EDCBCDF369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E8C24DB-9184-4B43-98E1-68442BCA9A7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RobotoSlab-bold.fntdata"/><Relationship Id="rId45" Type="http://schemas.openxmlformats.org/officeDocument/2006/relationships/font" Target="fonts/RobotoSlab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-bold.fntdata"/><Relationship Id="rId47" Type="http://schemas.openxmlformats.org/officeDocument/2006/relationships/font" Target="fonts/Roboto-regular.fntdata"/><Relationship Id="rId49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-regular.fntdata"/><Relationship Id="rId50" Type="http://schemas.openxmlformats.org/officeDocument/2006/relationships/font" Target="fonts/Roboto-boldItalic.fntdata"/><Relationship Id="rId53" Type="http://schemas.openxmlformats.org/officeDocument/2006/relationships/font" Target="fonts/Montserrat-italic.fntdata"/><Relationship Id="rId52" Type="http://schemas.openxmlformats.org/officeDocument/2006/relationships/font" Target="fonts/Montserrat-bold.fntdata"/><Relationship Id="rId11" Type="http://schemas.openxmlformats.org/officeDocument/2006/relationships/slide" Target="slides/slide6.xml"/><Relationship Id="rId55" Type="http://schemas.openxmlformats.org/officeDocument/2006/relationships/font" Target="fonts/RobotoLight-regular.fntdata"/><Relationship Id="rId10" Type="http://schemas.openxmlformats.org/officeDocument/2006/relationships/slide" Target="slides/slide5.xml"/><Relationship Id="rId54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57" Type="http://schemas.openxmlformats.org/officeDocument/2006/relationships/font" Target="fonts/RobotoLight-italic.fntdata"/><Relationship Id="rId12" Type="http://schemas.openxmlformats.org/officeDocument/2006/relationships/slide" Target="slides/slide7.xml"/><Relationship Id="rId56" Type="http://schemas.openxmlformats.org/officeDocument/2006/relationships/font" Target="fonts/RobotoLight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schemas.openxmlformats.org/officeDocument/2006/relationships/font" Target="fonts/RobotoLight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8f0747ed82_1_4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8f0747ed82_1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5ed75ccf_0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5ed75ccf_0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5ed75ccf_0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5ed75ccf_0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cde3b53cfd_0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cde3b53cf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cde3b53cfd_0_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cde3b53cf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cde3b53cfd_0_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cde3b53cfd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cde3b53cfd_0_1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cde3b53cfd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cde3b53cfd_0_1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cde3b53cfd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cde3b53cfd_0_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cde3b53cfd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cde3b53cfd_0_1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cde3b53cfd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cde3b53cfd_0_20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cde3b53cfd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cde3b53cfd_0_2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cde3b53cfd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cde3b53cfd_0_30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cde3b53cfd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5694cd56_0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35694cd56_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77ac4a4f4f_0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77ac4a4f4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134fb1cf8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134fb1cf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41a98d525d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41a98d525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gradFill>
          <a:gsLst>
            <a:gs pos="0">
              <a:schemeClr val="accent1"/>
            </a:gs>
            <a:gs pos="23000">
              <a:schemeClr val="accent2"/>
            </a:gs>
            <a:gs pos="49000">
              <a:schemeClr val="accent3"/>
            </a:gs>
            <a:gs pos="77000">
              <a:schemeClr val="accent4"/>
            </a:gs>
            <a:gs pos="100000">
              <a:schemeClr val="accent5"/>
            </a:gs>
          </a:gsLst>
          <a:lin ang="18900732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361800" y="-476249"/>
            <a:ext cx="6041280" cy="5907280"/>
          </a:xfrm>
          <a:custGeom>
            <a:rect b="b" l="l" r="r" t="t"/>
            <a:pathLst>
              <a:path extrusionOk="0" h="4304029" w="4401661">
                <a:moveTo>
                  <a:pt x="699453" y="1744663"/>
                </a:moveTo>
                <a:lnTo>
                  <a:pt x="1165543" y="1278573"/>
                </a:lnTo>
                <a:cubicBezTo>
                  <a:pt x="1215073" y="1229042"/>
                  <a:pt x="1215073" y="1147763"/>
                  <a:pt x="1165543" y="1098233"/>
                </a:cubicBezTo>
                <a:cubicBezTo>
                  <a:pt x="1116013" y="1048702"/>
                  <a:pt x="1034732" y="1048702"/>
                  <a:pt x="985203" y="1098233"/>
                </a:cubicBezTo>
                <a:lnTo>
                  <a:pt x="519113" y="1564323"/>
                </a:lnTo>
                <a:cubicBezTo>
                  <a:pt x="469583" y="1613852"/>
                  <a:pt x="469583" y="1695133"/>
                  <a:pt x="519113" y="1744663"/>
                </a:cubicBezTo>
                <a:cubicBezTo>
                  <a:pt x="568642" y="1794192"/>
                  <a:pt x="649288" y="1794192"/>
                  <a:pt x="699453" y="1744663"/>
                </a:cubicBezTo>
                <a:close/>
                <a:moveTo>
                  <a:pt x="271463" y="3418522"/>
                </a:moveTo>
                <a:lnTo>
                  <a:pt x="37147" y="3652838"/>
                </a:lnTo>
                <a:cubicBezTo>
                  <a:pt x="-12382" y="3702368"/>
                  <a:pt x="-12382" y="3783647"/>
                  <a:pt x="37147" y="3833178"/>
                </a:cubicBezTo>
                <a:cubicBezTo>
                  <a:pt x="86678" y="3882708"/>
                  <a:pt x="167958" y="3882708"/>
                  <a:pt x="217488" y="3833178"/>
                </a:cubicBezTo>
                <a:lnTo>
                  <a:pt x="451803" y="3598863"/>
                </a:lnTo>
                <a:cubicBezTo>
                  <a:pt x="501333" y="3549333"/>
                  <a:pt x="501333" y="3468053"/>
                  <a:pt x="451803" y="3418522"/>
                </a:cubicBezTo>
                <a:cubicBezTo>
                  <a:pt x="402272" y="3368993"/>
                  <a:pt x="321628" y="3368993"/>
                  <a:pt x="271463" y="3418522"/>
                </a:cubicBezTo>
                <a:close/>
                <a:moveTo>
                  <a:pt x="1105218" y="1601152"/>
                </a:moveTo>
                <a:cubicBezTo>
                  <a:pt x="1154748" y="1650683"/>
                  <a:pt x="1236028" y="1650683"/>
                  <a:pt x="1285557" y="1601152"/>
                </a:cubicBezTo>
                <a:lnTo>
                  <a:pt x="2024698" y="862013"/>
                </a:lnTo>
                <a:cubicBezTo>
                  <a:pt x="2074228" y="812483"/>
                  <a:pt x="2074228" y="731202"/>
                  <a:pt x="2024698" y="681673"/>
                </a:cubicBezTo>
                <a:cubicBezTo>
                  <a:pt x="1975168" y="632142"/>
                  <a:pt x="1893888" y="632142"/>
                  <a:pt x="1844357" y="681673"/>
                </a:cubicBezTo>
                <a:lnTo>
                  <a:pt x="1105218" y="1420177"/>
                </a:lnTo>
                <a:cubicBezTo>
                  <a:pt x="1055688" y="1470342"/>
                  <a:pt x="1055688" y="1550988"/>
                  <a:pt x="1105218" y="1601152"/>
                </a:cubicBezTo>
                <a:close/>
                <a:moveTo>
                  <a:pt x="3472498" y="217487"/>
                </a:moveTo>
                <a:cubicBezTo>
                  <a:pt x="3522028" y="167957"/>
                  <a:pt x="3522028" y="86677"/>
                  <a:pt x="3472498" y="37148"/>
                </a:cubicBezTo>
                <a:cubicBezTo>
                  <a:pt x="3422968" y="-12383"/>
                  <a:pt x="3341687" y="-12383"/>
                  <a:pt x="3292158" y="37148"/>
                </a:cubicBezTo>
                <a:cubicBezTo>
                  <a:pt x="3242628" y="86677"/>
                  <a:pt x="3242628" y="167957"/>
                  <a:pt x="3292158" y="217487"/>
                </a:cubicBezTo>
                <a:cubicBezTo>
                  <a:pt x="3341687" y="267018"/>
                  <a:pt x="3422968" y="267018"/>
                  <a:pt x="3472498" y="217487"/>
                </a:cubicBezTo>
                <a:close/>
                <a:moveTo>
                  <a:pt x="441642" y="2002473"/>
                </a:moveTo>
                <a:cubicBezTo>
                  <a:pt x="491172" y="1952942"/>
                  <a:pt x="491172" y="1871663"/>
                  <a:pt x="441642" y="1822133"/>
                </a:cubicBezTo>
                <a:cubicBezTo>
                  <a:pt x="392113" y="1772602"/>
                  <a:pt x="310833" y="1772602"/>
                  <a:pt x="261303" y="1822133"/>
                </a:cubicBezTo>
                <a:cubicBezTo>
                  <a:pt x="211772" y="1871663"/>
                  <a:pt x="211772" y="1952942"/>
                  <a:pt x="261303" y="2002473"/>
                </a:cubicBezTo>
                <a:cubicBezTo>
                  <a:pt x="310833" y="2052003"/>
                  <a:pt x="392113" y="2052003"/>
                  <a:pt x="441642" y="2002473"/>
                </a:cubicBezTo>
                <a:close/>
                <a:moveTo>
                  <a:pt x="3945573" y="2271078"/>
                </a:moveTo>
                <a:lnTo>
                  <a:pt x="3842703" y="2373947"/>
                </a:lnTo>
                <a:cubicBezTo>
                  <a:pt x="3793173" y="2423478"/>
                  <a:pt x="3711893" y="2423478"/>
                  <a:pt x="3662362" y="2373947"/>
                </a:cubicBezTo>
                <a:cubicBezTo>
                  <a:pt x="3612833" y="2324418"/>
                  <a:pt x="3612833" y="2243138"/>
                  <a:pt x="3662362" y="2193608"/>
                </a:cubicBezTo>
                <a:lnTo>
                  <a:pt x="3993198" y="1862773"/>
                </a:lnTo>
                <a:cubicBezTo>
                  <a:pt x="4042728" y="1813242"/>
                  <a:pt x="4042728" y="1731963"/>
                  <a:pt x="3993198" y="1682433"/>
                </a:cubicBezTo>
                <a:cubicBezTo>
                  <a:pt x="3943668" y="1632902"/>
                  <a:pt x="3862387" y="1632902"/>
                  <a:pt x="3812858" y="1682433"/>
                </a:cubicBezTo>
                <a:lnTo>
                  <a:pt x="3638868" y="1856423"/>
                </a:lnTo>
                <a:cubicBezTo>
                  <a:pt x="3589337" y="1905952"/>
                  <a:pt x="3508058" y="1905952"/>
                  <a:pt x="3458528" y="1856423"/>
                </a:cubicBezTo>
                <a:cubicBezTo>
                  <a:pt x="3408998" y="1806892"/>
                  <a:pt x="3408998" y="1725613"/>
                  <a:pt x="3458528" y="1676083"/>
                </a:cubicBezTo>
                <a:lnTo>
                  <a:pt x="4000183" y="1134427"/>
                </a:lnTo>
                <a:cubicBezTo>
                  <a:pt x="4049712" y="1084898"/>
                  <a:pt x="4049712" y="1003617"/>
                  <a:pt x="4000183" y="954088"/>
                </a:cubicBezTo>
                <a:cubicBezTo>
                  <a:pt x="3950653" y="904558"/>
                  <a:pt x="3869373" y="904558"/>
                  <a:pt x="3819843" y="954088"/>
                </a:cubicBezTo>
                <a:lnTo>
                  <a:pt x="3636962" y="1136967"/>
                </a:lnTo>
                <a:cubicBezTo>
                  <a:pt x="3587433" y="1186498"/>
                  <a:pt x="3506153" y="1186498"/>
                  <a:pt x="3456623" y="1136967"/>
                </a:cubicBezTo>
                <a:cubicBezTo>
                  <a:pt x="3407093" y="1087438"/>
                  <a:pt x="3407093" y="1006158"/>
                  <a:pt x="3456623" y="956627"/>
                </a:cubicBezTo>
                <a:lnTo>
                  <a:pt x="3508058" y="905192"/>
                </a:lnTo>
                <a:cubicBezTo>
                  <a:pt x="3557587" y="855663"/>
                  <a:pt x="3557587" y="774383"/>
                  <a:pt x="3508058" y="724852"/>
                </a:cubicBezTo>
                <a:cubicBezTo>
                  <a:pt x="3458528" y="675323"/>
                  <a:pt x="3377248" y="675323"/>
                  <a:pt x="3327718" y="724852"/>
                </a:cubicBezTo>
                <a:lnTo>
                  <a:pt x="2574608" y="1476058"/>
                </a:lnTo>
                <a:cubicBezTo>
                  <a:pt x="2525078" y="1525588"/>
                  <a:pt x="2443798" y="1525588"/>
                  <a:pt x="2394268" y="1476058"/>
                </a:cubicBezTo>
                <a:cubicBezTo>
                  <a:pt x="2344738" y="1426527"/>
                  <a:pt x="2344738" y="1345248"/>
                  <a:pt x="2394268" y="1295717"/>
                </a:cubicBezTo>
                <a:lnTo>
                  <a:pt x="3234373" y="455612"/>
                </a:lnTo>
                <a:cubicBezTo>
                  <a:pt x="3283903" y="406083"/>
                  <a:pt x="3283903" y="324802"/>
                  <a:pt x="3234373" y="275273"/>
                </a:cubicBezTo>
                <a:cubicBezTo>
                  <a:pt x="3184843" y="225743"/>
                  <a:pt x="3103562" y="225743"/>
                  <a:pt x="3054033" y="275273"/>
                </a:cubicBezTo>
                <a:lnTo>
                  <a:pt x="2095818" y="1233488"/>
                </a:lnTo>
                <a:cubicBezTo>
                  <a:pt x="2046288" y="1283017"/>
                  <a:pt x="1965007" y="1283017"/>
                  <a:pt x="1915478" y="1233488"/>
                </a:cubicBezTo>
                <a:cubicBezTo>
                  <a:pt x="1865948" y="1183958"/>
                  <a:pt x="1784668" y="1183958"/>
                  <a:pt x="1735138" y="1233488"/>
                </a:cubicBezTo>
                <a:lnTo>
                  <a:pt x="480378" y="2488247"/>
                </a:lnTo>
                <a:cubicBezTo>
                  <a:pt x="430847" y="2537778"/>
                  <a:pt x="430847" y="2619058"/>
                  <a:pt x="480378" y="2668588"/>
                </a:cubicBezTo>
                <a:cubicBezTo>
                  <a:pt x="529908" y="2718118"/>
                  <a:pt x="611188" y="2718118"/>
                  <a:pt x="660717" y="2668588"/>
                </a:cubicBezTo>
                <a:lnTo>
                  <a:pt x="862648" y="2466658"/>
                </a:lnTo>
                <a:cubicBezTo>
                  <a:pt x="912178" y="2417128"/>
                  <a:pt x="993457" y="2417128"/>
                  <a:pt x="1042988" y="2466658"/>
                </a:cubicBezTo>
                <a:cubicBezTo>
                  <a:pt x="1092518" y="2516188"/>
                  <a:pt x="1092518" y="2597468"/>
                  <a:pt x="1042988" y="2646997"/>
                </a:cubicBezTo>
                <a:lnTo>
                  <a:pt x="553403" y="3137218"/>
                </a:lnTo>
                <a:cubicBezTo>
                  <a:pt x="503872" y="3186747"/>
                  <a:pt x="503872" y="3268028"/>
                  <a:pt x="553403" y="3317558"/>
                </a:cubicBezTo>
                <a:cubicBezTo>
                  <a:pt x="602933" y="3367088"/>
                  <a:pt x="684213" y="3367088"/>
                  <a:pt x="733742" y="3317558"/>
                </a:cubicBezTo>
                <a:lnTo>
                  <a:pt x="847408" y="3203893"/>
                </a:lnTo>
                <a:cubicBezTo>
                  <a:pt x="896938" y="3154363"/>
                  <a:pt x="978217" y="3154363"/>
                  <a:pt x="1027748" y="3203893"/>
                </a:cubicBezTo>
                <a:cubicBezTo>
                  <a:pt x="1077278" y="3253422"/>
                  <a:pt x="1158557" y="3253422"/>
                  <a:pt x="1208088" y="3203893"/>
                </a:cubicBezTo>
                <a:lnTo>
                  <a:pt x="1427163" y="2984818"/>
                </a:lnTo>
                <a:cubicBezTo>
                  <a:pt x="1476693" y="2935288"/>
                  <a:pt x="1557973" y="2935288"/>
                  <a:pt x="1607503" y="2984818"/>
                </a:cubicBezTo>
                <a:cubicBezTo>
                  <a:pt x="1657032" y="3034347"/>
                  <a:pt x="1657032" y="3115628"/>
                  <a:pt x="1607503" y="3165158"/>
                </a:cubicBezTo>
                <a:lnTo>
                  <a:pt x="1025207" y="3747453"/>
                </a:lnTo>
                <a:cubicBezTo>
                  <a:pt x="975678" y="3796983"/>
                  <a:pt x="975678" y="3878263"/>
                  <a:pt x="1025207" y="3927793"/>
                </a:cubicBezTo>
                <a:cubicBezTo>
                  <a:pt x="1074738" y="3977322"/>
                  <a:pt x="1156018" y="3977322"/>
                  <a:pt x="1205548" y="3927793"/>
                </a:cubicBezTo>
                <a:lnTo>
                  <a:pt x="1538288" y="3595053"/>
                </a:lnTo>
                <a:cubicBezTo>
                  <a:pt x="1587818" y="3545522"/>
                  <a:pt x="1669098" y="3545522"/>
                  <a:pt x="1718628" y="3595053"/>
                </a:cubicBezTo>
                <a:cubicBezTo>
                  <a:pt x="1768157" y="3644583"/>
                  <a:pt x="1849438" y="3644583"/>
                  <a:pt x="1898968" y="3595053"/>
                </a:cubicBezTo>
                <a:lnTo>
                  <a:pt x="2071053" y="3422968"/>
                </a:lnTo>
                <a:cubicBezTo>
                  <a:pt x="2120583" y="3373438"/>
                  <a:pt x="2201863" y="3373438"/>
                  <a:pt x="2251393" y="3422968"/>
                </a:cubicBezTo>
                <a:cubicBezTo>
                  <a:pt x="2300923" y="3472497"/>
                  <a:pt x="2300923" y="3553778"/>
                  <a:pt x="2251393" y="3603308"/>
                </a:cubicBezTo>
                <a:lnTo>
                  <a:pt x="1929448" y="3925253"/>
                </a:lnTo>
                <a:cubicBezTo>
                  <a:pt x="1879918" y="3974783"/>
                  <a:pt x="1879918" y="4056063"/>
                  <a:pt x="1929448" y="4105593"/>
                </a:cubicBezTo>
                <a:cubicBezTo>
                  <a:pt x="1978978" y="4155122"/>
                  <a:pt x="2060257" y="4155122"/>
                  <a:pt x="2109788" y="4105593"/>
                </a:cubicBezTo>
                <a:lnTo>
                  <a:pt x="2505393" y="3709988"/>
                </a:lnTo>
                <a:cubicBezTo>
                  <a:pt x="2554923" y="3660458"/>
                  <a:pt x="2636203" y="3660458"/>
                  <a:pt x="2685733" y="3709988"/>
                </a:cubicBezTo>
                <a:cubicBezTo>
                  <a:pt x="2735262" y="3759518"/>
                  <a:pt x="2816543" y="3759518"/>
                  <a:pt x="2866073" y="3709988"/>
                </a:cubicBezTo>
                <a:lnTo>
                  <a:pt x="4125278" y="2450783"/>
                </a:lnTo>
                <a:cubicBezTo>
                  <a:pt x="4174808" y="2401253"/>
                  <a:pt x="4174808" y="2319972"/>
                  <a:pt x="4125278" y="2270443"/>
                </a:cubicBezTo>
                <a:cubicBezTo>
                  <a:pt x="4076383" y="2221547"/>
                  <a:pt x="3995103" y="2221547"/>
                  <a:pt x="3945573" y="2271078"/>
                </a:cubicBezTo>
                <a:close/>
                <a:moveTo>
                  <a:pt x="4364038" y="1310958"/>
                </a:moveTo>
                <a:cubicBezTo>
                  <a:pt x="4314508" y="1261427"/>
                  <a:pt x="4233228" y="1261427"/>
                  <a:pt x="4183698" y="1310958"/>
                </a:cubicBezTo>
                <a:lnTo>
                  <a:pt x="4084637" y="1410017"/>
                </a:lnTo>
                <a:cubicBezTo>
                  <a:pt x="4035108" y="1459548"/>
                  <a:pt x="4035108" y="1540827"/>
                  <a:pt x="4084637" y="1590358"/>
                </a:cubicBezTo>
                <a:cubicBezTo>
                  <a:pt x="4134168" y="1639888"/>
                  <a:pt x="4215448" y="1639888"/>
                  <a:pt x="4264978" y="1590358"/>
                </a:cubicBezTo>
                <a:lnTo>
                  <a:pt x="4364038" y="1491298"/>
                </a:lnTo>
                <a:cubicBezTo>
                  <a:pt x="4414203" y="1441767"/>
                  <a:pt x="4414203" y="1360488"/>
                  <a:pt x="4364038" y="1310958"/>
                </a:cubicBezTo>
                <a:close/>
                <a:moveTo>
                  <a:pt x="3773487" y="2885758"/>
                </a:moveTo>
                <a:lnTo>
                  <a:pt x="2807018" y="3852228"/>
                </a:lnTo>
                <a:cubicBezTo>
                  <a:pt x="2757487" y="3901758"/>
                  <a:pt x="2757487" y="3983038"/>
                  <a:pt x="2807018" y="4032568"/>
                </a:cubicBezTo>
                <a:cubicBezTo>
                  <a:pt x="2856548" y="4082097"/>
                  <a:pt x="2937828" y="4082097"/>
                  <a:pt x="2987358" y="4032568"/>
                </a:cubicBezTo>
                <a:lnTo>
                  <a:pt x="3953828" y="3066097"/>
                </a:lnTo>
                <a:cubicBezTo>
                  <a:pt x="4003358" y="3016568"/>
                  <a:pt x="4003358" y="2935288"/>
                  <a:pt x="3953828" y="2885758"/>
                </a:cubicBezTo>
                <a:cubicBezTo>
                  <a:pt x="3904298" y="2836228"/>
                  <a:pt x="3823018" y="2836228"/>
                  <a:pt x="3773487" y="2885758"/>
                </a:cubicBezTo>
                <a:close/>
                <a:moveTo>
                  <a:pt x="2572703" y="4086543"/>
                </a:moveTo>
                <a:cubicBezTo>
                  <a:pt x="2523173" y="4136072"/>
                  <a:pt x="2523173" y="4217353"/>
                  <a:pt x="2572703" y="4266883"/>
                </a:cubicBezTo>
                <a:cubicBezTo>
                  <a:pt x="2622233" y="4316413"/>
                  <a:pt x="2703512" y="4316413"/>
                  <a:pt x="2753043" y="4266883"/>
                </a:cubicBezTo>
                <a:cubicBezTo>
                  <a:pt x="2802573" y="4217353"/>
                  <a:pt x="2802573" y="4136072"/>
                  <a:pt x="2753043" y="4086543"/>
                </a:cubicBezTo>
                <a:cubicBezTo>
                  <a:pt x="2703512" y="4037013"/>
                  <a:pt x="2622233" y="4037013"/>
                  <a:pt x="2572703" y="408654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3000">
                <a:schemeClr val="accent1"/>
              </a:gs>
              <a:gs pos="31000">
                <a:schemeClr val="accent2"/>
              </a:gs>
              <a:gs pos="50000">
                <a:schemeClr val="accent3"/>
              </a:gs>
              <a:gs pos="68000">
                <a:schemeClr val="accent4"/>
              </a:gs>
              <a:gs pos="88000">
                <a:schemeClr val="accent5"/>
              </a:gs>
              <a:gs pos="100000">
                <a:schemeClr val="accent5"/>
              </a:gs>
            </a:gsLst>
            <a:lin ang="8100019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Right stain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/>
          <p:nvPr/>
        </p:nvSpPr>
        <p:spPr>
          <a:xfrm>
            <a:off x="8608500" y="4608000"/>
            <a:ext cx="383100" cy="383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1"/>
          <p:cNvSpPr/>
          <p:nvPr/>
        </p:nvSpPr>
        <p:spPr>
          <a:xfrm rot="10800000">
            <a:off x="3487000" y="-658875"/>
            <a:ext cx="5720077" cy="6466999"/>
          </a:xfrm>
          <a:custGeom>
            <a:rect b="b" l="l" r="r" t="t"/>
            <a:pathLst>
              <a:path extrusionOk="0" h="4660900" w="4122578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rgbClr val="061A22">
              <a:alpha val="95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Centered stain">
  <p:cSld name="BLANK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/>
          <p:nvPr/>
        </p:nvSpPr>
        <p:spPr>
          <a:xfrm>
            <a:off x="8608500" y="4608000"/>
            <a:ext cx="383100" cy="383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2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2"/>
          <p:cNvSpPr/>
          <p:nvPr/>
        </p:nvSpPr>
        <p:spPr>
          <a:xfrm>
            <a:off x="1711962" y="-658875"/>
            <a:ext cx="5720077" cy="6466999"/>
          </a:xfrm>
          <a:custGeom>
            <a:rect b="b" l="l" r="r" t="t"/>
            <a:pathLst>
              <a:path extrusionOk="0" h="4660900" w="4122578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rgbClr val="061A22">
              <a:alpha val="95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">
  <p:cSld name="BLANK_1">
    <p:bg>
      <p:bgPr>
        <a:gradFill>
          <a:gsLst>
            <a:gs pos="0">
              <a:schemeClr val="accent1"/>
            </a:gs>
            <a:gs pos="23000">
              <a:schemeClr val="accent2"/>
            </a:gs>
            <a:gs pos="49000">
              <a:schemeClr val="accent3"/>
            </a:gs>
            <a:gs pos="77000">
              <a:schemeClr val="accent4"/>
            </a:gs>
            <a:gs pos="100000">
              <a:schemeClr val="accent5"/>
            </a:gs>
          </a:gsLst>
          <a:lin ang="18900732" scaled="0"/>
        </a:gra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/>
          <p:nvPr/>
        </p:nvSpPr>
        <p:spPr>
          <a:xfrm>
            <a:off x="0" y="0"/>
            <a:ext cx="9144000" cy="5143976"/>
          </a:xfrm>
          <a:custGeom>
            <a:rect b="b" l="l" r="r" t="t"/>
            <a:pathLst>
              <a:path extrusionOk="0" h="6858634" w="12192000">
                <a:moveTo>
                  <a:pt x="5051425" y="5551170"/>
                </a:moveTo>
                <a:cubicBezTo>
                  <a:pt x="5142865" y="5459730"/>
                  <a:pt x="5142865" y="5309235"/>
                  <a:pt x="5051425" y="5217795"/>
                </a:cubicBezTo>
                <a:cubicBezTo>
                  <a:pt x="4959985" y="5126355"/>
                  <a:pt x="4809490" y="5126355"/>
                  <a:pt x="4718050" y="5217795"/>
                </a:cubicBezTo>
                <a:lnTo>
                  <a:pt x="4352925" y="5582920"/>
                </a:lnTo>
                <a:cubicBezTo>
                  <a:pt x="4261485" y="5674360"/>
                  <a:pt x="4110990" y="5674360"/>
                  <a:pt x="4019550" y="5582920"/>
                </a:cubicBezTo>
                <a:cubicBezTo>
                  <a:pt x="3928110" y="5491480"/>
                  <a:pt x="3928110" y="5340985"/>
                  <a:pt x="4019550" y="5249545"/>
                </a:cubicBezTo>
                <a:lnTo>
                  <a:pt x="5015865" y="4253230"/>
                </a:lnTo>
                <a:cubicBezTo>
                  <a:pt x="5107305" y="4161790"/>
                  <a:pt x="5107305" y="4011295"/>
                  <a:pt x="5015865" y="3919855"/>
                </a:cubicBezTo>
                <a:cubicBezTo>
                  <a:pt x="4924425" y="3828415"/>
                  <a:pt x="4773930" y="3828415"/>
                  <a:pt x="4682490" y="3919855"/>
                </a:cubicBezTo>
                <a:lnTo>
                  <a:pt x="3443605" y="5158105"/>
                </a:lnTo>
                <a:cubicBezTo>
                  <a:pt x="3352165" y="5249545"/>
                  <a:pt x="3201670" y="5249545"/>
                  <a:pt x="3110230" y="5158105"/>
                </a:cubicBezTo>
                <a:cubicBezTo>
                  <a:pt x="3018790" y="5066665"/>
                  <a:pt x="3018790" y="4916170"/>
                  <a:pt x="3110230" y="4824730"/>
                </a:cubicBezTo>
                <a:lnTo>
                  <a:pt x="3963670" y="3971290"/>
                </a:lnTo>
                <a:cubicBezTo>
                  <a:pt x="4055110" y="3879850"/>
                  <a:pt x="4055110" y="3729355"/>
                  <a:pt x="3963670" y="3637915"/>
                </a:cubicBezTo>
                <a:cubicBezTo>
                  <a:pt x="3872230" y="3546475"/>
                  <a:pt x="3721735" y="3546475"/>
                  <a:pt x="3630295" y="3637915"/>
                </a:cubicBezTo>
                <a:lnTo>
                  <a:pt x="1931035" y="5336540"/>
                </a:lnTo>
                <a:cubicBezTo>
                  <a:pt x="1839595" y="5427980"/>
                  <a:pt x="1689100" y="5427980"/>
                  <a:pt x="1597660" y="5336540"/>
                </a:cubicBezTo>
                <a:cubicBezTo>
                  <a:pt x="1506220" y="5245100"/>
                  <a:pt x="1506220" y="5094605"/>
                  <a:pt x="1597660" y="5003165"/>
                </a:cubicBezTo>
                <a:lnTo>
                  <a:pt x="2701290" y="3899535"/>
                </a:lnTo>
                <a:cubicBezTo>
                  <a:pt x="2792730" y="3808095"/>
                  <a:pt x="2792730" y="3657600"/>
                  <a:pt x="2701290" y="3566160"/>
                </a:cubicBezTo>
                <a:cubicBezTo>
                  <a:pt x="2609850" y="3474720"/>
                  <a:pt x="2609850" y="3324225"/>
                  <a:pt x="2701290" y="3232785"/>
                </a:cubicBezTo>
                <a:lnTo>
                  <a:pt x="5933440" y="635"/>
                </a:lnTo>
                <a:lnTo>
                  <a:pt x="0" y="635"/>
                </a:lnTo>
                <a:lnTo>
                  <a:pt x="0" y="6858635"/>
                </a:lnTo>
                <a:lnTo>
                  <a:pt x="4487545" y="6858635"/>
                </a:lnTo>
                <a:cubicBezTo>
                  <a:pt x="4492625" y="6805931"/>
                  <a:pt x="4515485" y="6755131"/>
                  <a:pt x="4555490" y="6715125"/>
                </a:cubicBezTo>
                <a:lnTo>
                  <a:pt x="4686300" y="6584315"/>
                </a:lnTo>
                <a:cubicBezTo>
                  <a:pt x="4777740" y="6492875"/>
                  <a:pt x="4777740" y="6342380"/>
                  <a:pt x="4686300" y="6250940"/>
                </a:cubicBezTo>
                <a:cubicBezTo>
                  <a:pt x="4594860" y="6159500"/>
                  <a:pt x="4594860" y="6009005"/>
                  <a:pt x="4686300" y="5917565"/>
                </a:cubicBezTo>
                <a:lnTo>
                  <a:pt x="5051425" y="5551170"/>
                </a:lnTo>
                <a:close/>
                <a:moveTo>
                  <a:pt x="2902585" y="2132965"/>
                </a:moveTo>
                <a:lnTo>
                  <a:pt x="4163060" y="872490"/>
                </a:lnTo>
                <a:cubicBezTo>
                  <a:pt x="4254500" y="781050"/>
                  <a:pt x="4404995" y="781050"/>
                  <a:pt x="4496435" y="872490"/>
                </a:cubicBezTo>
                <a:cubicBezTo>
                  <a:pt x="4587875" y="963930"/>
                  <a:pt x="4587875" y="1114425"/>
                  <a:pt x="4496435" y="1205865"/>
                </a:cubicBezTo>
                <a:lnTo>
                  <a:pt x="3235960" y="2466975"/>
                </a:lnTo>
                <a:cubicBezTo>
                  <a:pt x="3144520" y="2558415"/>
                  <a:pt x="2994025" y="2558415"/>
                  <a:pt x="2902585" y="2466975"/>
                </a:cubicBezTo>
                <a:cubicBezTo>
                  <a:pt x="2811145" y="2374900"/>
                  <a:pt x="2811145" y="2225040"/>
                  <a:pt x="2902585" y="2132965"/>
                </a:cubicBezTo>
                <a:close/>
                <a:moveTo>
                  <a:pt x="2051050" y="2984500"/>
                </a:moveTo>
                <a:lnTo>
                  <a:pt x="2446020" y="2589530"/>
                </a:lnTo>
                <a:cubicBezTo>
                  <a:pt x="2537460" y="2498090"/>
                  <a:pt x="2687955" y="2498090"/>
                  <a:pt x="2779395" y="2589530"/>
                </a:cubicBezTo>
                <a:cubicBezTo>
                  <a:pt x="2870835" y="2680970"/>
                  <a:pt x="2870835" y="2831465"/>
                  <a:pt x="2779395" y="2922905"/>
                </a:cubicBezTo>
                <a:lnTo>
                  <a:pt x="2384425" y="3317875"/>
                </a:lnTo>
                <a:cubicBezTo>
                  <a:pt x="2292985" y="3409315"/>
                  <a:pt x="2142490" y="3409315"/>
                  <a:pt x="2051050" y="3317875"/>
                </a:cubicBezTo>
                <a:cubicBezTo>
                  <a:pt x="1959610" y="3226435"/>
                  <a:pt x="1959610" y="3075940"/>
                  <a:pt x="2051050" y="2984500"/>
                </a:cubicBezTo>
                <a:close/>
                <a:moveTo>
                  <a:pt x="1426845" y="5841365"/>
                </a:moveTo>
                <a:cubicBezTo>
                  <a:pt x="1335405" y="5932805"/>
                  <a:pt x="1184910" y="5932805"/>
                  <a:pt x="1093470" y="5841365"/>
                </a:cubicBezTo>
                <a:cubicBezTo>
                  <a:pt x="1002030" y="5749925"/>
                  <a:pt x="1002030" y="5599430"/>
                  <a:pt x="1093470" y="5507990"/>
                </a:cubicBezTo>
                <a:cubicBezTo>
                  <a:pt x="1184910" y="5416550"/>
                  <a:pt x="1335405" y="5416550"/>
                  <a:pt x="1426845" y="5507990"/>
                </a:cubicBezTo>
                <a:cubicBezTo>
                  <a:pt x="1518285" y="5599430"/>
                  <a:pt x="1518285" y="5749290"/>
                  <a:pt x="1426845" y="5841365"/>
                </a:cubicBezTo>
                <a:close/>
                <a:moveTo>
                  <a:pt x="3888105" y="6047740"/>
                </a:moveTo>
                <a:cubicBezTo>
                  <a:pt x="3796665" y="6139180"/>
                  <a:pt x="3646170" y="6139180"/>
                  <a:pt x="3554730" y="6047740"/>
                </a:cubicBezTo>
                <a:cubicBezTo>
                  <a:pt x="3463290" y="5956300"/>
                  <a:pt x="3463290" y="5805805"/>
                  <a:pt x="3554730" y="5714365"/>
                </a:cubicBezTo>
                <a:cubicBezTo>
                  <a:pt x="3646170" y="5622925"/>
                  <a:pt x="3796665" y="5622925"/>
                  <a:pt x="3888105" y="5714365"/>
                </a:cubicBezTo>
                <a:cubicBezTo>
                  <a:pt x="3980180" y="5805805"/>
                  <a:pt x="3980180" y="5955665"/>
                  <a:pt x="3888105" y="6047740"/>
                </a:cubicBezTo>
                <a:close/>
                <a:moveTo>
                  <a:pt x="6600825" y="0"/>
                </a:moveTo>
                <a:lnTo>
                  <a:pt x="6056630" y="544195"/>
                </a:lnTo>
                <a:cubicBezTo>
                  <a:pt x="5965190" y="635635"/>
                  <a:pt x="5965190" y="786130"/>
                  <a:pt x="6056630" y="877570"/>
                </a:cubicBezTo>
                <a:cubicBezTo>
                  <a:pt x="6148070" y="969010"/>
                  <a:pt x="6298565" y="969010"/>
                  <a:pt x="6390005" y="877570"/>
                </a:cubicBezTo>
                <a:lnTo>
                  <a:pt x="6886575" y="381000"/>
                </a:lnTo>
                <a:cubicBezTo>
                  <a:pt x="6978015" y="289560"/>
                  <a:pt x="7128510" y="289560"/>
                  <a:pt x="7219950" y="381000"/>
                </a:cubicBezTo>
                <a:cubicBezTo>
                  <a:pt x="7311390" y="472440"/>
                  <a:pt x="7458075" y="476250"/>
                  <a:pt x="7545706" y="389255"/>
                </a:cubicBezTo>
                <a:cubicBezTo>
                  <a:pt x="7633335" y="301625"/>
                  <a:pt x="7779385" y="305435"/>
                  <a:pt x="7871460" y="397510"/>
                </a:cubicBezTo>
                <a:cubicBezTo>
                  <a:pt x="7962900" y="488950"/>
                  <a:pt x="8113395" y="488950"/>
                  <a:pt x="8204835" y="397510"/>
                </a:cubicBezTo>
                <a:lnTo>
                  <a:pt x="8478520" y="123825"/>
                </a:lnTo>
                <a:cubicBezTo>
                  <a:pt x="8569960" y="32385"/>
                  <a:pt x="8720455" y="32385"/>
                  <a:pt x="8811895" y="123825"/>
                </a:cubicBezTo>
                <a:cubicBezTo>
                  <a:pt x="8903335" y="215265"/>
                  <a:pt x="8903335" y="365760"/>
                  <a:pt x="8811895" y="457200"/>
                </a:cubicBezTo>
                <a:lnTo>
                  <a:pt x="7040881" y="2228215"/>
                </a:lnTo>
                <a:cubicBezTo>
                  <a:pt x="6949440" y="2319655"/>
                  <a:pt x="6949440" y="2470150"/>
                  <a:pt x="7040881" y="2561590"/>
                </a:cubicBezTo>
                <a:cubicBezTo>
                  <a:pt x="7132320" y="2653030"/>
                  <a:pt x="7282815" y="2653030"/>
                  <a:pt x="7374256" y="2561590"/>
                </a:cubicBezTo>
                <a:lnTo>
                  <a:pt x="7783195" y="2152650"/>
                </a:lnTo>
                <a:cubicBezTo>
                  <a:pt x="7874635" y="2061210"/>
                  <a:pt x="8025131" y="2061210"/>
                  <a:pt x="8116570" y="2152650"/>
                </a:cubicBezTo>
                <a:cubicBezTo>
                  <a:pt x="8208010" y="2244090"/>
                  <a:pt x="8212456" y="2390140"/>
                  <a:pt x="8126731" y="2476500"/>
                </a:cubicBezTo>
                <a:cubicBezTo>
                  <a:pt x="8041006" y="2562860"/>
                  <a:pt x="8044815" y="2708275"/>
                  <a:pt x="8136890" y="2800350"/>
                </a:cubicBezTo>
                <a:cubicBezTo>
                  <a:pt x="8228331" y="2891790"/>
                  <a:pt x="8378825" y="2891790"/>
                  <a:pt x="8470265" y="2800350"/>
                </a:cubicBezTo>
                <a:lnTo>
                  <a:pt x="9319895" y="1950720"/>
                </a:lnTo>
                <a:cubicBezTo>
                  <a:pt x="9411335" y="1859280"/>
                  <a:pt x="9561830" y="1859280"/>
                  <a:pt x="9653270" y="1950720"/>
                </a:cubicBezTo>
                <a:cubicBezTo>
                  <a:pt x="9744710" y="2042160"/>
                  <a:pt x="9744710" y="2192655"/>
                  <a:pt x="9653270" y="2284095"/>
                </a:cubicBezTo>
                <a:lnTo>
                  <a:pt x="8946515" y="2990850"/>
                </a:lnTo>
                <a:cubicBezTo>
                  <a:pt x="8855075" y="3082290"/>
                  <a:pt x="8855075" y="3232785"/>
                  <a:pt x="8946515" y="3324225"/>
                </a:cubicBezTo>
                <a:cubicBezTo>
                  <a:pt x="9037955" y="3415665"/>
                  <a:pt x="9188450" y="3415665"/>
                  <a:pt x="9279890" y="3324225"/>
                </a:cubicBezTo>
                <a:lnTo>
                  <a:pt x="9403080" y="3201035"/>
                </a:lnTo>
                <a:cubicBezTo>
                  <a:pt x="9494520" y="3109595"/>
                  <a:pt x="9645015" y="3109595"/>
                  <a:pt x="9736455" y="3201035"/>
                </a:cubicBezTo>
                <a:cubicBezTo>
                  <a:pt x="9827895" y="3292475"/>
                  <a:pt x="9827895" y="3442970"/>
                  <a:pt x="9736455" y="3534410"/>
                </a:cubicBezTo>
                <a:lnTo>
                  <a:pt x="6957060" y="6313805"/>
                </a:lnTo>
                <a:cubicBezTo>
                  <a:pt x="6865620" y="6405245"/>
                  <a:pt x="6715125" y="6405245"/>
                  <a:pt x="6623685" y="6313805"/>
                </a:cubicBezTo>
                <a:cubicBezTo>
                  <a:pt x="6532245" y="6222365"/>
                  <a:pt x="6532245" y="6071870"/>
                  <a:pt x="6623685" y="5980430"/>
                </a:cubicBezTo>
                <a:lnTo>
                  <a:pt x="6988810" y="5615305"/>
                </a:lnTo>
                <a:cubicBezTo>
                  <a:pt x="7080250" y="5523865"/>
                  <a:pt x="7080250" y="5373370"/>
                  <a:pt x="6988810" y="5281930"/>
                </a:cubicBezTo>
                <a:cubicBezTo>
                  <a:pt x="6897370" y="5190490"/>
                  <a:pt x="6746875" y="5190490"/>
                  <a:pt x="6655435" y="5281930"/>
                </a:cubicBezTo>
                <a:lnTo>
                  <a:pt x="5079365" y="6858000"/>
                </a:lnTo>
                <a:lnTo>
                  <a:pt x="6619875" y="6858000"/>
                </a:lnTo>
                <a:lnTo>
                  <a:pt x="7569200" y="5908675"/>
                </a:lnTo>
                <a:cubicBezTo>
                  <a:pt x="7660640" y="5817235"/>
                  <a:pt x="7811135" y="5817235"/>
                  <a:pt x="7902575" y="5908675"/>
                </a:cubicBezTo>
                <a:cubicBezTo>
                  <a:pt x="7994015" y="6000115"/>
                  <a:pt x="7994015" y="6150610"/>
                  <a:pt x="7902575" y="6242050"/>
                </a:cubicBezTo>
                <a:lnTo>
                  <a:pt x="7286625" y="6858000"/>
                </a:lnTo>
                <a:lnTo>
                  <a:pt x="12192000" y="6858000"/>
                </a:lnTo>
                <a:lnTo>
                  <a:pt x="12192000" y="0"/>
                </a:lnTo>
                <a:lnTo>
                  <a:pt x="6600825" y="0"/>
                </a:lnTo>
                <a:close/>
                <a:moveTo>
                  <a:pt x="10761345" y="2509520"/>
                </a:moveTo>
                <a:lnTo>
                  <a:pt x="10201275" y="3069590"/>
                </a:lnTo>
                <a:cubicBezTo>
                  <a:pt x="10109835" y="3161030"/>
                  <a:pt x="9959340" y="3161030"/>
                  <a:pt x="9867900" y="3069590"/>
                </a:cubicBezTo>
                <a:cubicBezTo>
                  <a:pt x="9776460" y="2978150"/>
                  <a:pt x="9776460" y="2827655"/>
                  <a:pt x="9867900" y="2736215"/>
                </a:cubicBezTo>
                <a:lnTo>
                  <a:pt x="10427970" y="2176145"/>
                </a:lnTo>
                <a:cubicBezTo>
                  <a:pt x="10519410" y="2084705"/>
                  <a:pt x="10669905" y="2084705"/>
                  <a:pt x="10761345" y="2176145"/>
                </a:cubicBezTo>
                <a:cubicBezTo>
                  <a:pt x="10852785" y="2267585"/>
                  <a:pt x="10852785" y="2418080"/>
                  <a:pt x="10761345" y="2509520"/>
                </a:cubicBezTo>
                <a:close/>
                <a:moveTo>
                  <a:pt x="11226165" y="2045335"/>
                </a:moveTo>
                <a:cubicBezTo>
                  <a:pt x="11134725" y="2136775"/>
                  <a:pt x="10984230" y="2136775"/>
                  <a:pt x="10892790" y="2045335"/>
                </a:cubicBezTo>
                <a:cubicBezTo>
                  <a:pt x="10801350" y="1953895"/>
                  <a:pt x="10801350" y="1803400"/>
                  <a:pt x="10892790" y="1711960"/>
                </a:cubicBezTo>
                <a:cubicBezTo>
                  <a:pt x="10984230" y="1620520"/>
                  <a:pt x="11134725" y="1620520"/>
                  <a:pt x="11226165" y="1711960"/>
                </a:cubicBezTo>
                <a:cubicBezTo>
                  <a:pt x="11317605" y="1803400"/>
                  <a:pt x="11317605" y="1953260"/>
                  <a:pt x="11226165" y="2045335"/>
                </a:cubicBezTo>
                <a:close/>
              </a:path>
            </a:pathLst>
          </a:custGeom>
          <a:solidFill>
            <a:srgbClr val="061A22">
              <a:alpha val="1732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3"/>
          <p:cNvSpPr/>
          <p:nvPr/>
        </p:nvSpPr>
        <p:spPr>
          <a:xfrm>
            <a:off x="8608500" y="4608000"/>
            <a:ext cx="383100" cy="383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361800" y="-476249"/>
            <a:ext cx="6041280" cy="5907280"/>
          </a:xfrm>
          <a:custGeom>
            <a:rect b="b" l="l" r="r" t="t"/>
            <a:pathLst>
              <a:path extrusionOk="0" h="4304029" w="4401661">
                <a:moveTo>
                  <a:pt x="699453" y="1744663"/>
                </a:moveTo>
                <a:lnTo>
                  <a:pt x="1165543" y="1278573"/>
                </a:lnTo>
                <a:cubicBezTo>
                  <a:pt x="1215073" y="1229042"/>
                  <a:pt x="1215073" y="1147763"/>
                  <a:pt x="1165543" y="1098233"/>
                </a:cubicBezTo>
                <a:cubicBezTo>
                  <a:pt x="1116013" y="1048702"/>
                  <a:pt x="1034732" y="1048702"/>
                  <a:pt x="985203" y="1098233"/>
                </a:cubicBezTo>
                <a:lnTo>
                  <a:pt x="519113" y="1564323"/>
                </a:lnTo>
                <a:cubicBezTo>
                  <a:pt x="469583" y="1613852"/>
                  <a:pt x="469583" y="1695133"/>
                  <a:pt x="519113" y="1744663"/>
                </a:cubicBezTo>
                <a:cubicBezTo>
                  <a:pt x="568642" y="1794192"/>
                  <a:pt x="649288" y="1794192"/>
                  <a:pt x="699453" y="1744663"/>
                </a:cubicBezTo>
                <a:close/>
                <a:moveTo>
                  <a:pt x="271463" y="3418522"/>
                </a:moveTo>
                <a:lnTo>
                  <a:pt x="37147" y="3652838"/>
                </a:lnTo>
                <a:cubicBezTo>
                  <a:pt x="-12382" y="3702368"/>
                  <a:pt x="-12382" y="3783647"/>
                  <a:pt x="37147" y="3833178"/>
                </a:cubicBezTo>
                <a:cubicBezTo>
                  <a:pt x="86678" y="3882708"/>
                  <a:pt x="167958" y="3882708"/>
                  <a:pt x="217488" y="3833178"/>
                </a:cubicBezTo>
                <a:lnTo>
                  <a:pt x="451803" y="3598863"/>
                </a:lnTo>
                <a:cubicBezTo>
                  <a:pt x="501333" y="3549333"/>
                  <a:pt x="501333" y="3468053"/>
                  <a:pt x="451803" y="3418522"/>
                </a:cubicBezTo>
                <a:cubicBezTo>
                  <a:pt x="402272" y="3368993"/>
                  <a:pt x="321628" y="3368993"/>
                  <a:pt x="271463" y="3418522"/>
                </a:cubicBezTo>
                <a:close/>
                <a:moveTo>
                  <a:pt x="1105218" y="1601152"/>
                </a:moveTo>
                <a:cubicBezTo>
                  <a:pt x="1154748" y="1650683"/>
                  <a:pt x="1236028" y="1650683"/>
                  <a:pt x="1285557" y="1601152"/>
                </a:cubicBezTo>
                <a:lnTo>
                  <a:pt x="2024698" y="862013"/>
                </a:lnTo>
                <a:cubicBezTo>
                  <a:pt x="2074228" y="812483"/>
                  <a:pt x="2074228" y="731202"/>
                  <a:pt x="2024698" y="681673"/>
                </a:cubicBezTo>
                <a:cubicBezTo>
                  <a:pt x="1975168" y="632142"/>
                  <a:pt x="1893888" y="632142"/>
                  <a:pt x="1844357" y="681673"/>
                </a:cubicBezTo>
                <a:lnTo>
                  <a:pt x="1105218" y="1420177"/>
                </a:lnTo>
                <a:cubicBezTo>
                  <a:pt x="1055688" y="1470342"/>
                  <a:pt x="1055688" y="1550988"/>
                  <a:pt x="1105218" y="1601152"/>
                </a:cubicBezTo>
                <a:close/>
                <a:moveTo>
                  <a:pt x="3472498" y="217487"/>
                </a:moveTo>
                <a:cubicBezTo>
                  <a:pt x="3522028" y="167957"/>
                  <a:pt x="3522028" y="86677"/>
                  <a:pt x="3472498" y="37148"/>
                </a:cubicBezTo>
                <a:cubicBezTo>
                  <a:pt x="3422968" y="-12383"/>
                  <a:pt x="3341687" y="-12383"/>
                  <a:pt x="3292158" y="37148"/>
                </a:cubicBezTo>
                <a:cubicBezTo>
                  <a:pt x="3242628" y="86677"/>
                  <a:pt x="3242628" y="167957"/>
                  <a:pt x="3292158" y="217487"/>
                </a:cubicBezTo>
                <a:cubicBezTo>
                  <a:pt x="3341687" y="267018"/>
                  <a:pt x="3422968" y="267018"/>
                  <a:pt x="3472498" y="217487"/>
                </a:cubicBezTo>
                <a:close/>
                <a:moveTo>
                  <a:pt x="441642" y="2002473"/>
                </a:moveTo>
                <a:cubicBezTo>
                  <a:pt x="491172" y="1952942"/>
                  <a:pt x="491172" y="1871663"/>
                  <a:pt x="441642" y="1822133"/>
                </a:cubicBezTo>
                <a:cubicBezTo>
                  <a:pt x="392113" y="1772602"/>
                  <a:pt x="310833" y="1772602"/>
                  <a:pt x="261303" y="1822133"/>
                </a:cubicBezTo>
                <a:cubicBezTo>
                  <a:pt x="211772" y="1871663"/>
                  <a:pt x="211772" y="1952942"/>
                  <a:pt x="261303" y="2002473"/>
                </a:cubicBezTo>
                <a:cubicBezTo>
                  <a:pt x="310833" y="2052003"/>
                  <a:pt x="392113" y="2052003"/>
                  <a:pt x="441642" y="2002473"/>
                </a:cubicBezTo>
                <a:close/>
                <a:moveTo>
                  <a:pt x="3945573" y="2271078"/>
                </a:moveTo>
                <a:lnTo>
                  <a:pt x="3842703" y="2373947"/>
                </a:lnTo>
                <a:cubicBezTo>
                  <a:pt x="3793173" y="2423478"/>
                  <a:pt x="3711893" y="2423478"/>
                  <a:pt x="3662362" y="2373947"/>
                </a:cubicBezTo>
                <a:cubicBezTo>
                  <a:pt x="3612833" y="2324418"/>
                  <a:pt x="3612833" y="2243138"/>
                  <a:pt x="3662362" y="2193608"/>
                </a:cubicBezTo>
                <a:lnTo>
                  <a:pt x="3993198" y="1862773"/>
                </a:lnTo>
                <a:cubicBezTo>
                  <a:pt x="4042728" y="1813242"/>
                  <a:pt x="4042728" y="1731963"/>
                  <a:pt x="3993198" y="1682433"/>
                </a:cubicBezTo>
                <a:cubicBezTo>
                  <a:pt x="3943668" y="1632902"/>
                  <a:pt x="3862387" y="1632902"/>
                  <a:pt x="3812858" y="1682433"/>
                </a:cubicBezTo>
                <a:lnTo>
                  <a:pt x="3638868" y="1856423"/>
                </a:lnTo>
                <a:cubicBezTo>
                  <a:pt x="3589337" y="1905952"/>
                  <a:pt x="3508058" y="1905952"/>
                  <a:pt x="3458528" y="1856423"/>
                </a:cubicBezTo>
                <a:cubicBezTo>
                  <a:pt x="3408998" y="1806892"/>
                  <a:pt x="3408998" y="1725613"/>
                  <a:pt x="3458528" y="1676083"/>
                </a:cubicBezTo>
                <a:lnTo>
                  <a:pt x="4000183" y="1134427"/>
                </a:lnTo>
                <a:cubicBezTo>
                  <a:pt x="4049712" y="1084898"/>
                  <a:pt x="4049712" y="1003617"/>
                  <a:pt x="4000183" y="954088"/>
                </a:cubicBezTo>
                <a:cubicBezTo>
                  <a:pt x="3950653" y="904558"/>
                  <a:pt x="3869373" y="904558"/>
                  <a:pt x="3819843" y="954088"/>
                </a:cubicBezTo>
                <a:lnTo>
                  <a:pt x="3636962" y="1136967"/>
                </a:lnTo>
                <a:cubicBezTo>
                  <a:pt x="3587433" y="1186498"/>
                  <a:pt x="3506153" y="1186498"/>
                  <a:pt x="3456623" y="1136967"/>
                </a:cubicBezTo>
                <a:cubicBezTo>
                  <a:pt x="3407093" y="1087438"/>
                  <a:pt x="3407093" y="1006158"/>
                  <a:pt x="3456623" y="956627"/>
                </a:cubicBezTo>
                <a:lnTo>
                  <a:pt x="3508058" y="905192"/>
                </a:lnTo>
                <a:cubicBezTo>
                  <a:pt x="3557587" y="855663"/>
                  <a:pt x="3557587" y="774383"/>
                  <a:pt x="3508058" y="724852"/>
                </a:cubicBezTo>
                <a:cubicBezTo>
                  <a:pt x="3458528" y="675323"/>
                  <a:pt x="3377248" y="675323"/>
                  <a:pt x="3327718" y="724852"/>
                </a:cubicBezTo>
                <a:lnTo>
                  <a:pt x="2574608" y="1476058"/>
                </a:lnTo>
                <a:cubicBezTo>
                  <a:pt x="2525078" y="1525588"/>
                  <a:pt x="2443798" y="1525588"/>
                  <a:pt x="2394268" y="1476058"/>
                </a:cubicBezTo>
                <a:cubicBezTo>
                  <a:pt x="2344738" y="1426527"/>
                  <a:pt x="2344738" y="1345248"/>
                  <a:pt x="2394268" y="1295717"/>
                </a:cubicBezTo>
                <a:lnTo>
                  <a:pt x="3234373" y="455612"/>
                </a:lnTo>
                <a:cubicBezTo>
                  <a:pt x="3283903" y="406083"/>
                  <a:pt x="3283903" y="324802"/>
                  <a:pt x="3234373" y="275273"/>
                </a:cubicBezTo>
                <a:cubicBezTo>
                  <a:pt x="3184843" y="225743"/>
                  <a:pt x="3103562" y="225743"/>
                  <a:pt x="3054033" y="275273"/>
                </a:cubicBezTo>
                <a:lnTo>
                  <a:pt x="2095818" y="1233488"/>
                </a:lnTo>
                <a:cubicBezTo>
                  <a:pt x="2046288" y="1283017"/>
                  <a:pt x="1965007" y="1283017"/>
                  <a:pt x="1915478" y="1233488"/>
                </a:cubicBezTo>
                <a:cubicBezTo>
                  <a:pt x="1865948" y="1183958"/>
                  <a:pt x="1784668" y="1183958"/>
                  <a:pt x="1735138" y="1233488"/>
                </a:cubicBezTo>
                <a:lnTo>
                  <a:pt x="480378" y="2488247"/>
                </a:lnTo>
                <a:cubicBezTo>
                  <a:pt x="430847" y="2537778"/>
                  <a:pt x="430847" y="2619058"/>
                  <a:pt x="480378" y="2668588"/>
                </a:cubicBezTo>
                <a:cubicBezTo>
                  <a:pt x="529908" y="2718118"/>
                  <a:pt x="611188" y="2718118"/>
                  <a:pt x="660717" y="2668588"/>
                </a:cubicBezTo>
                <a:lnTo>
                  <a:pt x="862648" y="2466658"/>
                </a:lnTo>
                <a:cubicBezTo>
                  <a:pt x="912178" y="2417128"/>
                  <a:pt x="993457" y="2417128"/>
                  <a:pt x="1042988" y="2466658"/>
                </a:cubicBezTo>
                <a:cubicBezTo>
                  <a:pt x="1092518" y="2516188"/>
                  <a:pt x="1092518" y="2597468"/>
                  <a:pt x="1042988" y="2646997"/>
                </a:cubicBezTo>
                <a:lnTo>
                  <a:pt x="553403" y="3137218"/>
                </a:lnTo>
                <a:cubicBezTo>
                  <a:pt x="503872" y="3186747"/>
                  <a:pt x="503872" y="3268028"/>
                  <a:pt x="553403" y="3317558"/>
                </a:cubicBezTo>
                <a:cubicBezTo>
                  <a:pt x="602933" y="3367088"/>
                  <a:pt x="684213" y="3367088"/>
                  <a:pt x="733742" y="3317558"/>
                </a:cubicBezTo>
                <a:lnTo>
                  <a:pt x="847408" y="3203893"/>
                </a:lnTo>
                <a:cubicBezTo>
                  <a:pt x="896938" y="3154363"/>
                  <a:pt x="978217" y="3154363"/>
                  <a:pt x="1027748" y="3203893"/>
                </a:cubicBezTo>
                <a:cubicBezTo>
                  <a:pt x="1077278" y="3253422"/>
                  <a:pt x="1158557" y="3253422"/>
                  <a:pt x="1208088" y="3203893"/>
                </a:cubicBezTo>
                <a:lnTo>
                  <a:pt x="1427163" y="2984818"/>
                </a:lnTo>
                <a:cubicBezTo>
                  <a:pt x="1476693" y="2935288"/>
                  <a:pt x="1557973" y="2935288"/>
                  <a:pt x="1607503" y="2984818"/>
                </a:cubicBezTo>
                <a:cubicBezTo>
                  <a:pt x="1657032" y="3034347"/>
                  <a:pt x="1657032" y="3115628"/>
                  <a:pt x="1607503" y="3165158"/>
                </a:cubicBezTo>
                <a:lnTo>
                  <a:pt x="1025207" y="3747453"/>
                </a:lnTo>
                <a:cubicBezTo>
                  <a:pt x="975678" y="3796983"/>
                  <a:pt x="975678" y="3878263"/>
                  <a:pt x="1025207" y="3927793"/>
                </a:cubicBezTo>
                <a:cubicBezTo>
                  <a:pt x="1074738" y="3977322"/>
                  <a:pt x="1156018" y="3977322"/>
                  <a:pt x="1205548" y="3927793"/>
                </a:cubicBezTo>
                <a:lnTo>
                  <a:pt x="1538288" y="3595053"/>
                </a:lnTo>
                <a:cubicBezTo>
                  <a:pt x="1587818" y="3545522"/>
                  <a:pt x="1669098" y="3545522"/>
                  <a:pt x="1718628" y="3595053"/>
                </a:cubicBezTo>
                <a:cubicBezTo>
                  <a:pt x="1768157" y="3644583"/>
                  <a:pt x="1849438" y="3644583"/>
                  <a:pt x="1898968" y="3595053"/>
                </a:cubicBezTo>
                <a:lnTo>
                  <a:pt x="2071053" y="3422968"/>
                </a:lnTo>
                <a:cubicBezTo>
                  <a:pt x="2120583" y="3373438"/>
                  <a:pt x="2201863" y="3373438"/>
                  <a:pt x="2251393" y="3422968"/>
                </a:cubicBezTo>
                <a:cubicBezTo>
                  <a:pt x="2300923" y="3472497"/>
                  <a:pt x="2300923" y="3553778"/>
                  <a:pt x="2251393" y="3603308"/>
                </a:cubicBezTo>
                <a:lnTo>
                  <a:pt x="1929448" y="3925253"/>
                </a:lnTo>
                <a:cubicBezTo>
                  <a:pt x="1879918" y="3974783"/>
                  <a:pt x="1879918" y="4056063"/>
                  <a:pt x="1929448" y="4105593"/>
                </a:cubicBezTo>
                <a:cubicBezTo>
                  <a:pt x="1978978" y="4155122"/>
                  <a:pt x="2060257" y="4155122"/>
                  <a:pt x="2109788" y="4105593"/>
                </a:cubicBezTo>
                <a:lnTo>
                  <a:pt x="2505393" y="3709988"/>
                </a:lnTo>
                <a:cubicBezTo>
                  <a:pt x="2554923" y="3660458"/>
                  <a:pt x="2636203" y="3660458"/>
                  <a:pt x="2685733" y="3709988"/>
                </a:cubicBezTo>
                <a:cubicBezTo>
                  <a:pt x="2735262" y="3759518"/>
                  <a:pt x="2816543" y="3759518"/>
                  <a:pt x="2866073" y="3709988"/>
                </a:cubicBezTo>
                <a:lnTo>
                  <a:pt x="4125278" y="2450783"/>
                </a:lnTo>
                <a:cubicBezTo>
                  <a:pt x="4174808" y="2401253"/>
                  <a:pt x="4174808" y="2319972"/>
                  <a:pt x="4125278" y="2270443"/>
                </a:cubicBezTo>
                <a:cubicBezTo>
                  <a:pt x="4076383" y="2221547"/>
                  <a:pt x="3995103" y="2221547"/>
                  <a:pt x="3945573" y="2271078"/>
                </a:cubicBezTo>
                <a:close/>
                <a:moveTo>
                  <a:pt x="4364038" y="1310958"/>
                </a:moveTo>
                <a:cubicBezTo>
                  <a:pt x="4314508" y="1261427"/>
                  <a:pt x="4233228" y="1261427"/>
                  <a:pt x="4183698" y="1310958"/>
                </a:cubicBezTo>
                <a:lnTo>
                  <a:pt x="4084637" y="1410017"/>
                </a:lnTo>
                <a:cubicBezTo>
                  <a:pt x="4035108" y="1459548"/>
                  <a:pt x="4035108" y="1540827"/>
                  <a:pt x="4084637" y="1590358"/>
                </a:cubicBezTo>
                <a:cubicBezTo>
                  <a:pt x="4134168" y="1639888"/>
                  <a:pt x="4215448" y="1639888"/>
                  <a:pt x="4264978" y="1590358"/>
                </a:cubicBezTo>
                <a:lnTo>
                  <a:pt x="4364038" y="1491298"/>
                </a:lnTo>
                <a:cubicBezTo>
                  <a:pt x="4414203" y="1441767"/>
                  <a:pt x="4414203" y="1360488"/>
                  <a:pt x="4364038" y="1310958"/>
                </a:cubicBezTo>
                <a:close/>
                <a:moveTo>
                  <a:pt x="3773487" y="2885758"/>
                </a:moveTo>
                <a:lnTo>
                  <a:pt x="2807018" y="3852228"/>
                </a:lnTo>
                <a:cubicBezTo>
                  <a:pt x="2757487" y="3901758"/>
                  <a:pt x="2757487" y="3983038"/>
                  <a:pt x="2807018" y="4032568"/>
                </a:cubicBezTo>
                <a:cubicBezTo>
                  <a:pt x="2856548" y="4082097"/>
                  <a:pt x="2937828" y="4082097"/>
                  <a:pt x="2987358" y="4032568"/>
                </a:cubicBezTo>
                <a:lnTo>
                  <a:pt x="3953828" y="3066097"/>
                </a:lnTo>
                <a:cubicBezTo>
                  <a:pt x="4003358" y="3016568"/>
                  <a:pt x="4003358" y="2935288"/>
                  <a:pt x="3953828" y="2885758"/>
                </a:cubicBezTo>
                <a:cubicBezTo>
                  <a:pt x="3904298" y="2836228"/>
                  <a:pt x="3823018" y="2836228"/>
                  <a:pt x="3773487" y="2885758"/>
                </a:cubicBezTo>
                <a:close/>
                <a:moveTo>
                  <a:pt x="2572703" y="4086543"/>
                </a:moveTo>
                <a:cubicBezTo>
                  <a:pt x="2523173" y="4136072"/>
                  <a:pt x="2523173" y="4217353"/>
                  <a:pt x="2572703" y="4266883"/>
                </a:cubicBezTo>
                <a:cubicBezTo>
                  <a:pt x="2622233" y="4316413"/>
                  <a:pt x="2703512" y="4316413"/>
                  <a:pt x="2753043" y="4266883"/>
                </a:cubicBezTo>
                <a:cubicBezTo>
                  <a:pt x="2802573" y="4217353"/>
                  <a:pt x="2802573" y="4136072"/>
                  <a:pt x="2753043" y="4086543"/>
                </a:cubicBezTo>
                <a:cubicBezTo>
                  <a:pt x="2703512" y="4037013"/>
                  <a:pt x="2622233" y="4037013"/>
                  <a:pt x="2572703" y="4086543"/>
                </a:cubicBezTo>
                <a:close/>
              </a:path>
            </a:pathLst>
          </a:custGeom>
          <a:gradFill>
            <a:gsLst>
              <a:gs pos="0">
                <a:schemeClr val="accent6"/>
              </a:gs>
              <a:gs pos="31000">
                <a:schemeClr val="accent1"/>
              </a:gs>
              <a:gs pos="66000">
                <a:schemeClr val="accent2"/>
              </a:gs>
              <a:gs pos="100000">
                <a:schemeClr val="accent3"/>
              </a:gs>
            </a:gsLst>
            <a:lin ang="1890073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2099622"/>
            <a:ext cx="7772400" cy="64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85800" y="2840052"/>
            <a:ext cx="7772400" cy="41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accent6"/>
            </a:gs>
            <a:gs pos="31000">
              <a:schemeClr val="accent1"/>
            </a:gs>
            <a:gs pos="66000">
              <a:schemeClr val="accent2"/>
            </a:gs>
            <a:gs pos="100000">
              <a:schemeClr val="accent3"/>
            </a:gs>
          </a:gsLst>
          <a:lin ang="18900732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8608500" y="4608000"/>
            <a:ext cx="383100" cy="38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1714500" y="-658875"/>
            <a:ext cx="5720077" cy="6466999"/>
          </a:xfrm>
          <a:custGeom>
            <a:rect b="b" l="l" r="r" t="t"/>
            <a:pathLst>
              <a:path extrusionOk="0" h="4660900" w="4122578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810450" y="2161800"/>
            <a:ext cx="75231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400050" lvl="0" marL="457200" rtl="0" algn="ctr">
              <a:spcBef>
                <a:spcPts val="600"/>
              </a:spcBef>
              <a:spcAft>
                <a:spcPts val="0"/>
              </a:spcAft>
              <a:buSzPts val="2700"/>
              <a:buFont typeface="Roboto"/>
              <a:buChar char="●"/>
              <a:defRPr b="1" sz="2700">
                <a:latin typeface="Roboto"/>
                <a:ea typeface="Roboto"/>
                <a:cs typeface="Roboto"/>
                <a:sym typeface="Roboto"/>
              </a:defRPr>
            </a:lvl1pPr>
            <a:lvl2pPr indent="-400050" lvl="1" marL="914400" rtl="0" algn="ctr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○"/>
              <a:defRPr b="1" sz="2700">
                <a:latin typeface="Roboto"/>
                <a:ea typeface="Roboto"/>
                <a:cs typeface="Roboto"/>
                <a:sym typeface="Roboto"/>
              </a:defRPr>
            </a:lvl2pPr>
            <a:lvl3pPr indent="-400050" lvl="2" marL="1371600" rtl="0" algn="ctr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■"/>
              <a:defRPr b="1" sz="2700">
                <a:latin typeface="Roboto"/>
                <a:ea typeface="Roboto"/>
                <a:cs typeface="Roboto"/>
                <a:sym typeface="Roboto"/>
              </a:defRPr>
            </a:lvl3pPr>
            <a:lvl4pPr indent="-400050" lvl="3" marL="1828800" rtl="0" algn="ctr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●"/>
              <a:defRPr b="1" sz="2700">
                <a:latin typeface="Roboto"/>
                <a:ea typeface="Roboto"/>
                <a:cs typeface="Roboto"/>
                <a:sym typeface="Roboto"/>
              </a:defRPr>
            </a:lvl4pPr>
            <a:lvl5pPr indent="-400050" lvl="4" marL="2286000" rtl="0" algn="ctr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○"/>
              <a:defRPr b="1" sz="2700">
                <a:latin typeface="Roboto"/>
                <a:ea typeface="Roboto"/>
                <a:cs typeface="Roboto"/>
                <a:sym typeface="Roboto"/>
              </a:defRPr>
            </a:lvl5pPr>
            <a:lvl6pPr indent="-400050" lvl="5" marL="2743200" rtl="0" algn="ctr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■"/>
              <a:defRPr b="1" sz="2700">
                <a:latin typeface="Roboto"/>
                <a:ea typeface="Roboto"/>
                <a:cs typeface="Roboto"/>
                <a:sym typeface="Roboto"/>
              </a:defRPr>
            </a:lvl6pPr>
            <a:lvl7pPr indent="-400050" lvl="6" marL="3200400" rtl="0" algn="ctr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●"/>
              <a:defRPr b="1" sz="2700">
                <a:latin typeface="Roboto"/>
                <a:ea typeface="Roboto"/>
                <a:cs typeface="Roboto"/>
                <a:sym typeface="Roboto"/>
              </a:defRPr>
            </a:lvl7pPr>
            <a:lvl8pPr indent="-400050" lvl="7" marL="3657600" rtl="0" algn="ctr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○"/>
              <a:defRPr b="1" sz="2700">
                <a:latin typeface="Roboto"/>
                <a:ea typeface="Roboto"/>
                <a:cs typeface="Roboto"/>
                <a:sym typeface="Roboto"/>
              </a:defRPr>
            </a:lvl8pPr>
            <a:lvl9pPr indent="-400050" lvl="8" marL="4114800" rtl="0" algn="ctr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■"/>
              <a:defRPr b="1" sz="27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8608500" y="4608000"/>
            <a:ext cx="383100" cy="383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5088076" y="-549695"/>
            <a:ext cx="4192582" cy="4099588"/>
          </a:xfrm>
          <a:custGeom>
            <a:rect b="b" l="l" r="r" t="t"/>
            <a:pathLst>
              <a:path extrusionOk="0" h="4304029" w="4401661">
                <a:moveTo>
                  <a:pt x="699453" y="1744663"/>
                </a:moveTo>
                <a:lnTo>
                  <a:pt x="1165543" y="1278573"/>
                </a:lnTo>
                <a:cubicBezTo>
                  <a:pt x="1215073" y="1229042"/>
                  <a:pt x="1215073" y="1147763"/>
                  <a:pt x="1165543" y="1098233"/>
                </a:cubicBezTo>
                <a:cubicBezTo>
                  <a:pt x="1116013" y="1048702"/>
                  <a:pt x="1034732" y="1048702"/>
                  <a:pt x="985203" y="1098233"/>
                </a:cubicBezTo>
                <a:lnTo>
                  <a:pt x="519113" y="1564323"/>
                </a:lnTo>
                <a:cubicBezTo>
                  <a:pt x="469583" y="1613852"/>
                  <a:pt x="469583" y="1695133"/>
                  <a:pt x="519113" y="1744663"/>
                </a:cubicBezTo>
                <a:cubicBezTo>
                  <a:pt x="568642" y="1794192"/>
                  <a:pt x="649288" y="1794192"/>
                  <a:pt x="699453" y="1744663"/>
                </a:cubicBezTo>
                <a:close/>
                <a:moveTo>
                  <a:pt x="271463" y="3418522"/>
                </a:moveTo>
                <a:lnTo>
                  <a:pt x="37147" y="3652838"/>
                </a:lnTo>
                <a:cubicBezTo>
                  <a:pt x="-12382" y="3702368"/>
                  <a:pt x="-12382" y="3783647"/>
                  <a:pt x="37147" y="3833178"/>
                </a:cubicBezTo>
                <a:cubicBezTo>
                  <a:pt x="86678" y="3882708"/>
                  <a:pt x="167958" y="3882708"/>
                  <a:pt x="217488" y="3833178"/>
                </a:cubicBezTo>
                <a:lnTo>
                  <a:pt x="451803" y="3598863"/>
                </a:lnTo>
                <a:cubicBezTo>
                  <a:pt x="501333" y="3549333"/>
                  <a:pt x="501333" y="3468053"/>
                  <a:pt x="451803" y="3418522"/>
                </a:cubicBezTo>
                <a:cubicBezTo>
                  <a:pt x="402272" y="3368993"/>
                  <a:pt x="321628" y="3368993"/>
                  <a:pt x="271463" y="3418522"/>
                </a:cubicBezTo>
                <a:close/>
                <a:moveTo>
                  <a:pt x="1105218" y="1601152"/>
                </a:moveTo>
                <a:cubicBezTo>
                  <a:pt x="1154748" y="1650683"/>
                  <a:pt x="1236028" y="1650683"/>
                  <a:pt x="1285557" y="1601152"/>
                </a:cubicBezTo>
                <a:lnTo>
                  <a:pt x="2024698" y="862013"/>
                </a:lnTo>
                <a:cubicBezTo>
                  <a:pt x="2074228" y="812483"/>
                  <a:pt x="2074228" y="731202"/>
                  <a:pt x="2024698" y="681673"/>
                </a:cubicBezTo>
                <a:cubicBezTo>
                  <a:pt x="1975168" y="632142"/>
                  <a:pt x="1893888" y="632142"/>
                  <a:pt x="1844357" y="681673"/>
                </a:cubicBezTo>
                <a:lnTo>
                  <a:pt x="1105218" y="1420177"/>
                </a:lnTo>
                <a:cubicBezTo>
                  <a:pt x="1055688" y="1470342"/>
                  <a:pt x="1055688" y="1550988"/>
                  <a:pt x="1105218" y="1601152"/>
                </a:cubicBezTo>
                <a:close/>
                <a:moveTo>
                  <a:pt x="3472498" y="217487"/>
                </a:moveTo>
                <a:cubicBezTo>
                  <a:pt x="3522028" y="167957"/>
                  <a:pt x="3522028" y="86677"/>
                  <a:pt x="3472498" y="37148"/>
                </a:cubicBezTo>
                <a:cubicBezTo>
                  <a:pt x="3422968" y="-12383"/>
                  <a:pt x="3341687" y="-12383"/>
                  <a:pt x="3292158" y="37148"/>
                </a:cubicBezTo>
                <a:cubicBezTo>
                  <a:pt x="3242628" y="86677"/>
                  <a:pt x="3242628" y="167957"/>
                  <a:pt x="3292158" y="217487"/>
                </a:cubicBezTo>
                <a:cubicBezTo>
                  <a:pt x="3341687" y="267018"/>
                  <a:pt x="3422968" y="267018"/>
                  <a:pt x="3472498" y="217487"/>
                </a:cubicBezTo>
                <a:close/>
                <a:moveTo>
                  <a:pt x="441642" y="2002473"/>
                </a:moveTo>
                <a:cubicBezTo>
                  <a:pt x="491172" y="1952942"/>
                  <a:pt x="491172" y="1871663"/>
                  <a:pt x="441642" y="1822133"/>
                </a:cubicBezTo>
                <a:cubicBezTo>
                  <a:pt x="392113" y="1772602"/>
                  <a:pt x="310833" y="1772602"/>
                  <a:pt x="261303" y="1822133"/>
                </a:cubicBezTo>
                <a:cubicBezTo>
                  <a:pt x="211772" y="1871663"/>
                  <a:pt x="211772" y="1952942"/>
                  <a:pt x="261303" y="2002473"/>
                </a:cubicBezTo>
                <a:cubicBezTo>
                  <a:pt x="310833" y="2052003"/>
                  <a:pt x="392113" y="2052003"/>
                  <a:pt x="441642" y="2002473"/>
                </a:cubicBezTo>
                <a:close/>
                <a:moveTo>
                  <a:pt x="3945573" y="2271078"/>
                </a:moveTo>
                <a:lnTo>
                  <a:pt x="3842703" y="2373947"/>
                </a:lnTo>
                <a:cubicBezTo>
                  <a:pt x="3793173" y="2423478"/>
                  <a:pt x="3711893" y="2423478"/>
                  <a:pt x="3662362" y="2373947"/>
                </a:cubicBezTo>
                <a:cubicBezTo>
                  <a:pt x="3612833" y="2324418"/>
                  <a:pt x="3612833" y="2243138"/>
                  <a:pt x="3662362" y="2193608"/>
                </a:cubicBezTo>
                <a:lnTo>
                  <a:pt x="3993198" y="1862773"/>
                </a:lnTo>
                <a:cubicBezTo>
                  <a:pt x="4042728" y="1813242"/>
                  <a:pt x="4042728" y="1731963"/>
                  <a:pt x="3993198" y="1682433"/>
                </a:cubicBezTo>
                <a:cubicBezTo>
                  <a:pt x="3943668" y="1632902"/>
                  <a:pt x="3862387" y="1632902"/>
                  <a:pt x="3812858" y="1682433"/>
                </a:cubicBezTo>
                <a:lnTo>
                  <a:pt x="3638868" y="1856423"/>
                </a:lnTo>
                <a:cubicBezTo>
                  <a:pt x="3589337" y="1905952"/>
                  <a:pt x="3508058" y="1905952"/>
                  <a:pt x="3458528" y="1856423"/>
                </a:cubicBezTo>
                <a:cubicBezTo>
                  <a:pt x="3408998" y="1806892"/>
                  <a:pt x="3408998" y="1725613"/>
                  <a:pt x="3458528" y="1676083"/>
                </a:cubicBezTo>
                <a:lnTo>
                  <a:pt x="4000183" y="1134427"/>
                </a:lnTo>
                <a:cubicBezTo>
                  <a:pt x="4049712" y="1084898"/>
                  <a:pt x="4049712" y="1003617"/>
                  <a:pt x="4000183" y="954088"/>
                </a:cubicBezTo>
                <a:cubicBezTo>
                  <a:pt x="3950653" y="904558"/>
                  <a:pt x="3869373" y="904558"/>
                  <a:pt x="3819843" y="954088"/>
                </a:cubicBezTo>
                <a:lnTo>
                  <a:pt x="3636962" y="1136967"/>
                </a:lnTo>
                <a:cubicBezTo>
                  <a:pt x="3587433" y="1186498"/>
                  <a:pt x="3506153" y="1186498"/>
                  <a:pt x="3456623" y="1136967"/>
                </a:cubicBezTo>
                <a:cubicBezTo>
                  <a:pt x="3407093" y="1087438"/>
                  <a:pt x="3407093" y="1006158"/>
                  <a:pt x="3456623" y="956627"/>
                </a:cubicBezTo>
                <a:lnTo>
                  <a:pt x="3508058" y="905192"/>
                </a:lnTo>
                <a:cubicBezTo>
                  <a:pt x="3557587" y="855663"/>
                  <a:pt x="3557587" y="774383"/>
                  <a:pt x="3508058" y="724852"/>
                </a:cubicBezTo>
                <a:cubicBezTo>
                  <a:pt x="3458528" y="675323"/>
                  <a:pt x="3377248" y="675323"/>
                  <a:pt x="3327718" y="724852"/>
                </a:cubicBezTo>
                <a:lnTo>
                  <a:pt x="2574608" y="1476058"/>
                </a:lnTo>
                <a:cubicBezTo>
                  <a:pt x="2525078" y="1525588"/>
                  <a:pt x="2443798" y="1525588"/>
                  <a:pt x="2394268" y="1476058"/>
                </a:cubicBezTo>
                <a:cubicBezTo>
                  <a:pt x="2344738" y="1426527"/>
                  <a:pt x="2344738" y="1345248"/>
                  <a:pt x="2394268" y="1295717"/>
                </a:cubicBezTo>
                <a:lnTo>
                  <a:pt x="3234373" y="455612"/>
                </a:lnTo>
                <a:cubicBezTo>
                  <a:pt x="3283903" y="406083"/>
                  <a:pt x="3283903" y="324802"/>
                  <a:pt x="3234373" y="275273"/>
                </a:cubicBezTo>
                <a:cubicBezTo>
                  <a:pt x="3184843" y="225743"/>
                  <a:pt x="3103562" y="225743"/>
                  <a:pt x="3054033" y="275273"/>
                </a:cubicBezTo>
                <a:lnTo>
                  <a:pt x="2095818" y="1233488"/>
                </a:lnTo>
                <a:cubicBezTo>
                  <a:pt x="2046288" y="1283017"/>
                  <a:pt x="1965007" y="1283017"/>
                  <a:pt x="1915478" y="1233488"/>
                </a:cubicBezTo>
                <a:cubicBezTo>
                  <a:pt x="1865948" y="1183958"/>
                  <a:pt x="1784668" y="1183958"/>
                  <a:pt x="1735138" y="1233488"/>
                </a:cubicBezTo>
                <a:lnTo>
                  <a:pt x="480378" y="2488247"/>
                </a:lnTo>
                <a:cubicBezTo>
                  <a:pt x="430847" y="2537778"/>
                  <a:pt x="430847" y="2619058"/>
                  <a:pt x="480378" y="2668588"/>
                </a:cubicBezTo>
                <a:cubicBezTo>
                  <a:pt x="529908" y="2718118"/>
                  <a:pt x="611188" y="2718118"/>
                  <a:pt x="660717" y="2668588"/>
                </a:cubicBezTo>
                <a:lnTo>
                  <a:pt x="862648" y="2466658"/>
                </a:lnTo>
                <a:cubicBezTo>
                  <a:pt x="912178" y="2417128"/>
                  <a:pt x="993457" y="2417128"/>
                  <a:pt x="1042988" y="2466658"/>
                </a:cubicBezTo>
                <a:cubicBezTo>
                  <a:pt x="1092518" y="2516188"/>
                  <a:pt x="1092518" y="2597468"/>
                  <a:pt x="1042988" y="2646997"/>
                </a:cubicBezTo>
                <a:lnTo>
                  <a:pt x="553403" y="3137218"/>
                </a:lnTo>
                <a:cubicBezTo>
                  <a:pt x="503872" y="3186747"/>
                  <a:pt x="503872" y="3268028"/>
                  <a:pt x="553403" y="3317558"/>
                </a:cubicBezTo>
                <a:cubicBezTo>
                  <a:pt x="602933" y="3367088"/>
                  <a:pt x="684213" y="3367088"/>
                  <a:pt x="733742" y="3317558"/>
                </a:cubicBezTo>
                <a:lnTo>
                  <a:pt x="847408" y="3203893"/>
                </a:lnTo>
                <a:cubicBezTo>
                  <a:pt x="896938" y="3154363"/>
                  <a:pt x="978217" y="3154363"/>
                  <a:pt x="1027748" y="3203893"/>
                </a:cubicBezTo>
                <a:cubicBezTo>
                  <a:pt x="1077278" y="3253422"/>
                  <a:pt x="1158557" y="3253422"/>
                  <a:pt x="1208088" y="3203893"/>
                </a:cubicBezTo>
                <a:lnTo>
                  <a:pt x="1427163" y="2984818"/>
                </a:lnTo>
                <a:cubicBezTo>
                  <a:pt x="1476693" y="2935288"/>
                  <a:pt x="1557973" y="2935288"/>
                  <a:pt x="1607503" y="2984818"/>
                </a:cubicBezTo>
                <a:cubicBezTo>
                  <a:pt x="1657032" y="3034347"/>
                  <a:pt x="1657032" y="3115628"/>
                  <a:pt x="1607503" y="3165158"/>
                </a:cubicBezTo>
                <a:lnTo>
                  <a:pt x="1025207" y="3747453"/>
                </a:lnTo>
                <a:cubicBezTo>
                  <a:pt x="975678" y="3796983"/>
                  <a:pt x="975678" y="3878263"/>
                  <a:pt x="1025207" y="3927793"/>
                </a:cubicBezTo>
                <a:cubicBezTo>
                  <a:pt x="1074738" y="3977322"/>
                  <a:pt x="1156018" y="3977322"/>
                  <a:pt x="1205548" y="3927793"/>
                </a:cubicBezTo>
                <a:lnTo>
                  <a:pt x="1538288" y="3595053"/>
                </a:lnTo>
                <a:cubicBezTo>
                  <a:pt x="1587818" y="3545522"/>
                  <a:pt x="1669098" y="3545522"/>
                  <a:pt x="1718628" y="3595053"/>
                </a:cubicBezTo>
                <a:cubicBezTo>
                  <a:pt x="1768157" y="3644583"/>
                  <a:pt x="1849438" y="3644583"/>
                  <a:pt x="1898968" y="3595053"/>
                </a:cubicBezTo>
                <a:lnTo>
                  <a:pt x="2071053" y="3422968"/>
                </a:lnTo>
                <a:cubicBezTo>
                  <a:pt x="2120583" y="3373438"/>
                  <a:pt x="2201863" y="3373438"/>
                  <a:pt x="2251393" y="3422968"/>
                </a:cubicBezTo>
                <a:cubicBezTo>
                  <a:pt x="2300923" y="3472497"/>
                  <a:pt x="2300923" y="3553778"/>
                  <a:pt x="2251393" y="3603308"/>
                </a:cubicBezTo>
                <a:lnTo>
                  <a:pt x="1929448" y="3925253"/>
                </a:lnTo>
                <a:cubicBezTo>
                  <a:pt x="1879918" y="3974783"/>
                  <a:pt x="1879918" y="4056063"/>
                  <a:pt x="1929448" y="4105593"/>
                </a:cubicBezTo>
                <a:cubicBezTo>
                  <a:pt x="1978978" y="4155122"/>
                  <a:pt x="2060257" y="4155122"/>
                  <a:pt x="2109788" y="4105593"/>
                </a:cubicBezTo>
                <a:lnTo>
                  <a:pt x="2505393" y="3709988"/>
                </a:lnTo>
                <a:cubicBezTo>
                  <a:pt x="2554923" y="3660458"/>
                  <a:pt x="2636203" y="3660458"/>
                  <a:pt x="2685733" y="3709988"/>
                </a:cubicBezTo>
                <a:cubicBezTo>
                  <a:pt x="2735262" y="3759518"/>
                  <a:pt x="2816543" y="3759518"/>
                  <a:pt x="2866073" y="3709988"/>
                </a:cubicBezTo>
                <a:lnTo>
                  <a:pt x="4125278" y="2450783"/>
                </a:lnTo>
                <a:cubicBezTo>
                  <a:pt x="4174808" y="2401253"/>
                  <a:pt x="4174808" y="2319972"/>
                  <a:pt x="4125278" y="2270443"/>
                </a:cubicBezTo>
                <a:cubicBezTo>
                  <a:pt x="4076383" y="2221547"/>
                  <a:pt x="3995103" y="2221547"/>
                  <a:pt x="3945573" y="2271078"/>
                </a:cubicBezTo>
                <a:close/>
                <a:moveTo>
                  <a:pt x="4364038" y="1310958"/>
                </a:moveTo>
                <a:cubicBezTo>
                  <a:pt x="4314508" y="1261427"/>
                  <a:pt x="4233228" y="1261427"/>
                  <a:pt x="4183698" y="1310958"/>
                </a:cubicBezTo>
                <a:lnTo>
                  <a:pt x="4084637" y="1410017"/>
                </a:lnTo>
                <a:cubicBezTo>
                  <a:pt x="4035108" y="1459548"/>
                  <a:pt x="4035108" y="1540827"/>
                  <a:pt x="4084637" y="1590358"/>
                </a:cubicBezTo>
                <a:cubicBezTo>
                  <a:pt x="4134168" y="1639888"/>
                  <a:pt x="4215448" y="1639888"/>
                  <a:pt x="4264978" y="1590358"/>
                </a:cubicBezTo>
                <a:lnTo>
                  <a:pt x="4364038" y="1491298"/>
                </a:lnTo>
                <a:cubicBezTo>
                  <a:pt x="4414203" y="1441767"/>
                  <a:pt x="4414203" y="1360488"/>
                  <a:pt x="4364038" y="1310958"/>
                </a:cubicBezTo>
                <a:close/>
                <a:moveTo>
                  <a:pt x="3773487" y="2885758"/>
                </a:moveTo>
                <a:lnTo>
                  <a:pt x="2807018" y="3852228"/>
                </a:lnTo>
                <a:cubicBezTo>
                  <a:pt x="2757487" y="3901758"/>
                  <a:pt x="2757487" y="3983038"/>
                  <a:pt x="2807018" y="4032568"/>
                </a:cubicBezTo>
                <a:cubicBezTo>
                  <a:pt x="2856548" y="4082097"/>
                  <a:pt x="2937828" y="4082097"/>
                  <a:pt x="2987358" y="4032568"/>
                </a:cubicBezTo>
                <a:lnTo>
                  <a:pt x="3953828" y="3066097"/>
                </a:lnTo>
                <a:cubicBezTo>
                  <a:pt x="4003358" y="3016568"/>
                  <a:pt x="4003358" y="2935288"/>
                  <a:pt x="3953828" y="2885758"/>
                </a:cubicBezTo>
                <a:cubicBezTo>
                  <a:pt x="3904298" y="2836228"/>
                  <a:pt x="3823018" y="2836228"/>
                  <a:pt x="3773487" y="2885758"/>
                </a:cubicBezTo>
                <a:close/>
                <a:moveTo>
                  <a:pt x="2572703" y="4086543"/>
                </a:moveTo>
                <a:cubicBezTo>
                  <a:pt x="2523173" y="4136072"/>
                  <a:pt x="2523173" y="4217353"/>
                  <a:pt x="2572703" y="4266883"/>
                </a:cubicBezTo>
                <a:cubicBezTo>
                  <a:pt x="2622233" y="4316413"/>
                  <a:pt x="2703512" y="4316413"/>
                  <a:pt x="2753043" y="4266883"/>
                </a:cubicBezTo>
                <a:cubicBezTo>
                  <a:pt x="2802573" y="4217353"/>
                  <a:pt x="2802573" y="4136072"/>
                  <a:pt x="2753043" y="4086543"/>
                </a:cubicBezTo>
                <a:cubicBezTo>
                  <a:pt x="2703512" y="4037013"/>
                  <a:pt x="2622233" y="4037013"/>
                  <a:pt x="2572703" y="408654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855300" y="1353947"/>
            <a:ext cx="74334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">
  <p:cSld name="TITLE_AND_BODY_1">
    <p:bg>
      <p:bgPr>
        <a:solidFill>
          <a:schemeClr val="lt1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8608500" y="4608000"/>
            <a:ext cx="383100" cy="383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6"/>
          <p:cNvSpPr txBox="1"/>
          <p:nvPr>
            <p:ph type="title"/>
          </p:nvPr>
        </p:nvSpPr>
        <p:spPr>
          <a:xfrm>
            <a:off x="855300" y="751275"/>
            <a:ext cx="3732000" cy="90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855300" y="1782825"/>
            <a:ext cx="3732000" cy="260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2" name="Google Shape;32;p6"/>
          <p:cNvSpPr/>
          <p:nvPr/>
        </p:nvSpPr>
        <p:spPr>
          <a:xfrm>
            <a:off x="4088059" y="-5"/>
            <a:ext cx="5055932" cy="4812610"/>
          </a:xfrm>
          <a:custGeom>
            <a:rect b="b" l="l" r="r" t="t"/>
            <a:pathLst>
              <a:path extrusionOk="0" h="3431451" w="3611380">
                <a:moveTo>
                  <a:pt x="927187" y="875737"/>
                </a:moveTo>
                <a:lnTo>
                  <a:pt x="1721821" y="81562"/>
                </a:lnTo>
                <a:cubicBezTo>
                  <a:pt x="1743746" y="59605"/>
                  <a:pt x="1757534" y="30838"/>
                  <a:pt x="1760917" y="0"/>
                </a:cubicBezTo>
                <a:lnTo>
                  <a:pt x="1415173" y="0"/>
                </a:lnTo>
                <a:lnTo>
                  <a:pt x="733169" y="681756"/>
                </a:lnTo>
                <a:cubicBezTo>
                  <a:pt x="680100" y="735831"/>
                  <a:pt x="680930" y="822671"/>
                  <a:pt x="735025" y="875720"/>
                </a:cubicBezTo>
                <a:cubicBezTo>
                  <a:pt x="788382" y="928046"/>
                  <a:pt x="873819" y="928056"/>
                  <a:pt x="927187" y="875737"/>
                </a:cubicBezTo>
                <a:close/>
                <a:moveTo>
                  <a:pt x="40184" y="2238094"/>
                </a:moveTo>
                <a:cubicBezTo>
                  <a:pt x="-13398" y="2291660"/>
                  <a:pt x="-13394" y="2378506"/>
                  <a:pt x="40192" y="2432069"/>
                </a:cubicBezTo>
                <a:cubicBezTo>
                  <a:pt x="93778" y="2485631"/>
                  <a:pt x="180654" y="2485628"/>
                  <a:pt x="234236" y="2432058"/>
                </a:cubicBezTo>
                <a:cubicBezTo>
                  <a:pt x="287814" y="2378496"/>
                  <a:pt x="287814" y="2291656"/>
                  <a:pt x="234236" y="2238094"/>
                </a:cubicBezTo>
                <a:cubicBezTo>
                  <a:pt x="180559" y="2184749"/>
                  <a:pt x="93861" y="2184749"/>
                  <a:pt x="40184" y="2238094"/>
                </a:cubicBezTo>
                <a:close/>
                <a:moveTo>
                  <a:pt x="3307248" y="2745375"/>
                </a:moveTo>
                <a:cubicBezTo>
                  <a:pt x="3360919" y="2798741"/>
                  <a:pt x="3447620" y="2798741"/>
                  <a:pt x="3501300" y="2745375"/>
                </a:cubicBezTo>
                <a:lnTo>
                  <a:pt x="3611381" y="2635368"/>
                </a:lnTo>
                <a:lnTo>
                  <a:pt x="3611381" y="2247439"/>
                </a:lnTo>
                <a:lnTo>
                  <a:pt x="3307248" y="2551428"/>
                </a:lnTo>
                <a:cubicBezTo>
                  <a:pt x="3253867" y="2605044"/>
                  <a:pt x="3253809" y="2691684"/>
                  <a:pt x="3307112" y="2745375"/>
                </a:cubicBezTo>
                <a:close/>
                <a:moveTo>
                  <a:pt x="1516414" y="3090144"/>
                </a:moveTo>
                <a:lnTo>
                  <a:pt x="1410141" y="3196379"/>
                </a:lnTo>
                <a:cubicBezTo>
                  <a:pt x="1356046" y="3249428"/>
                  <a:pt x="1355216" y="3336268"/>
                  <a:pt x="1408285" y="3390343"/>
                </a:cubicBezTo>
                <a:cubicBezTo>
                  <a:pt x="1461353" y="3444429"/>
                  <a:pt x="1548225" y="3445245"/>
                  <a:pt x="1602320" y="3392199"/>
                </a:cubicBezTo>
                <a:cubicBezTo>
                  <a:pt x="1602949" y="3391580"/>
                  <a:pt x="1603575" y="3390955"/>
                  <a:pt x="1604193" y="3390326"/>
                </a:cubicBezTo>
                <a:lnTo>
                  <a:pt x="1710194" y="3284126"/>
                </a:lnTo>
                <a:cubicBezTo>
                  <a:pt x="1765724" y="3232582"/>
                  <a:pt x="1768940" y="3145797"/>
                  <a:pt x="1717378" y="3090284"/>
                </a:cubicBezTo>
                <a:cubicBezTo>
                  <a:pt x="1665812" y="3034774"/>
                  <a:pt x="1578995" y="3031559"/>
                  <a:pt x="1523465" y="3083106"/>
                </a:cubicBezTo>
                <a:cubicBezTo>
                  <a:pt x="1521031" y="3085366"/>
                  <a:pt x="1518678" y="3087714"/>
                  <a:pt x="1516414" y="3090144"/>
                </a:cubicBezTo>
                <a:close/>
                <a:moveTo>
                  <a:pt x="3403594" y="427758"/>
                </a:moveTo>
                <a:cubicBezTo>
                  <a:pt x="3350019" y="481351"/>
                  <a:pt x="3263121" y="481382"/>
                  <a:pt x="3209508" y="427826"/>
                </a:cubicBezTo>
                <a:cubicBezTo>
                  <a:pt x="3155893" y="374271"/>
                  <a:pt x="3155865" y="287406"/>
                  <a:pt x="3209440" y="233811"/>
                </a:cubicBezTo>
                <a:lnTo>
                  <a:pt x="3443302" y="0"/>
                </a:lnTo>
                <a:lnTo>
                  <a:pt x="1891022" y="0"/>
                </a:lnTo>
                <a:lnTo>
                  <a:pt x="782736" y="1107883"/>
                </a:lnTo>
                <a:cubicBezTo>
                  <a:pt x="729371" y="1161541"/>
                  <a:pt x="729371" y="1248207"/>
                  <a:pt x="782736" y="1301865"/>
                </a:cubicBezTo>
                <a:cubicBezTo>
                  <a:pt x="836114" y="1355502"/>
                  <a:pt x="836114" y="1442175"/>
                  <a:pt x="782736" y="1495812"/>
                </a:cubicBezTo>
                <a:lnTo>
                  <a:pt x="296586" y="1981785"/>
                </a:lnTo>
                <a:cubicBezTo>
                  <a:pt x="243526" y="2035868"/>
                  <a:pt x="244372" y="2122711"/>
                  <a:pt x="298476" y="2175750"/>
                </a:cubicBezTo>
                <a:cubicBezTo>
                  <a:pt x="351840" y="2228068"/>
                  <a:pt x="437280" y="2228058"/>
                  <a:pt x="490638" y="2175733"/>
                </a:cubicBezTo>
                <a:lnTo>
                  <a:pt x="883841" y="1782672"/>
                </a:lnTo>
                <a:cubicBezTo>
                  <a:pt x="938297" y="1729993"/>
                  <a:pt x="1025161" y="1731414"/>
                  <a:pt x="1077859" y="1785850"/>
                </a:cubicBezTo>
                <a:cubicBezTo>
                  <a:pt x="1129340" y="1839028"/>
                  <a:pt x="1129340" y="1923441"/>
                  <a:pt x="1077859" y="1976620"/>
                </a:cubicBezTo>
                <a:lnTo>
                  <a:pt x="779370" y="2275035"/>
                </a:lnTo>
                <a:cubicBezTo>
                  <a:pt x="726301" y="2329110"/>
                  <a:pt x="727131" y="2415950"/>
                  <a:pt x="781226" y="2468999"/>
                </a:cubicBezTo>
                <a:cubicBezTo>
                  <a:pt x="834584" y="2521324"/>
                  <a:pt x="920020" y="2521335"/>
                  <a:pt x="973388" y="2469016"/>
                </a:cubicBezTo>
                <a:lnTo>
                  <a:pt x="1028836" y="2413588"/>
                </a:lnTo>
                <a:cubicBezTo>
                  <a:pt x="1082411" y="2360032"/>
                  <a:pt x="1169279" y="2360032"/>
                  <a:pt x="1222854" y="2413588"/>
                </a:cubicBezTo>
                <a:cubicBezTo>
                  <a:pt x="1276430" y="2467144"/>
                  <a:pt x="1276430" y="2553980"/>
                  <a:pt x="1222854" y="2607536"/>
                </a:cubicBezTo>
                <a:lnTo>
                  <a:pt x="686559" y="3143533"/>
                </a:lnTo>
                <a:cubicBezTo>
                  <a:pt x="632947" y="3197120"/>
                  <a:pt x="632937" y="3284007"/>
                  <a:pt x="686543" y="3337600"/>
                </a:cubicBezTo>
                <a:cubicBezTo>
                  <a:pt x="740148" y="3391193"/>
                  <a:pt x="827064" y="3391203"/>
                  <a:pt x="880680" y="3337617"/>
                </a:cubicBezTo>
                <a:lnTo>
                  <a:pt x="1802665" y="2415899"/>
                </a:lnTo>
                <a:cubicBezTo>
                  <a:pt x="1856281" y="2362343"/>
                  <a:pt x="1943176" y="2362374"/>
                  <a:pt x="1996751" y="2415967"/>
                </a:cubicBezTo>
                <a:cubicBezTo>
                  <a:pt x="2050326" y="2469563"/>
                  <a:pt x="2050299" y="2556427"/>
                  <a:pt x="1996683" y="2609982"/>
                </a:cubicBezTo>
                <a:lnTo>
                  <a:pt x="1809702" y="2796895"/>
                </a:lnTo>
                <a:cubicBezTo>
                  <a:pt x="1756127" y="2850451"/>
                  <a:pt x="1756127" y="2937287"/>
                  <a:pt x="1809702" y="2990843"/>
                </a:cubicBezTo>
                <a:cubicBezTo>
                  <a:pt x="1863277" y="3044398"/>
                  <a:pt x="1950145" y="3044398"/>
                  <a:pt x="2003720" y="2990843"/>
                </a:cubicBezTo>
                <a:lnTo>
                  <a:pt x="2597503" y="2397377"/>
                </a:lnTo>
                <a:cubicBezTo>
                  <a:pt x="2652771" y="2345579"/>
                  <a:pt x="2739581" y="2348376"/>
                  <a:pt x="2791399" y="2403627"/>
                </a:cubicBezTo>
                <a:cubicBezTo>
                  <a:pt x="2840915" y="2456422"/>
                  <a:pt x="2840864" y="2538592"/>
                  <a:pt x="2791283" y="2591325"/>
                </a:cubicBezTo>
                <a:lnTo>
                  <a:pt x="2442513" y="2940070"/>
                </a:lnTo>
                <a:cubicBezTo>
                  <a:pt x="2388938" y="2993626"/>
                  <a:pt x="2388938" y="3080462"/>
                  <a:pt x="2442513" y="3134018"/>
                </a:cubicBezTo>
                <a:cubicBezTo>
                  <a:pt x="2496088" y="3187573"/>
                  <a:pt x="2582956" y="3187573"/>
                  <a:pt x="2636531" y="3134018"/>
                </a:cubicBezTo>
                <a:lnTo>
                  <a:pt x="3611245" y="2159692"/>
                </a:lnTo>
                <a:lnTo>
                  <a:pt x="3611245" y="220047"/>
                </a:lnTo>
                <a:close/>
              </a:path>
            </a:pathLst>
          </a:custGeom>
          <a:solidFill>
            <a:srgbClr val="E7EDE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8608500" y="4608000"/>
            <a:ext cx="383100" cy="383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" name="Google Shape;36;p7"/>
          <p:cNvSpPr/>
          <p:nvPr/>
        </p:nvSpPr>
        <p:spPr>
          <a:xfrm>
            <a:off x="6015501" y="-974487"/>
            <a:ext cx="3957675" cy="4474464"/>
          </a:xfrm>
          <a:custGeom>
            <a:rect b="b" l="l" r="r" t="t"/>
            <a:pathLst>
              <a:path extrusionOk="0" h="4660900" w="4122578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855275" y="1353950"/>
            <a:ext cx="34731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4815599" y="1353950"/>
            <a:ext cx="34731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8608500" y="4608000"/>
            <a:ext cx="383100" cy="383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8"/>
          <p:cNvSpPr/>
          <p:nvPr/>
        </p:nvSpPr>
        <p:spPr>
          <a:xfrm rot="10800000">
            <a:off x="5863101" y="-936387"/>
            <a:ext cx="3957675" cy="4474464"/>
          </a:xfrm>
          <a:custGeom>
            <a:rect b="b" l="l" r="r" t="t"/>
            <a:pathLst>
              <a:path extrusionOk="0" h="4660900" w="4122578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8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1" type="body"/>
          </p:nvPr>
        </p:nvSpPr>
        <p:spPr>
          <a:xfrm>
            <a:off x="823225" y="1353950"/>
            <a:ext cx="23256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6" name="Google Shape;46;p8"/>
          <p:cNvSpPr txBox="1"/>
          <p:nvPr>
            <p:ph idx="2" type="body"/>
          </p:nvPr>
        </p:nvSpPr>
        <p:spPr>
          <a:xfrm>
            <a:off x="3393162" y="1353950"/>
            <a:ext cx="23256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7" name="Google Shape;47;p8"/>
          <p:cNvSpPr txBox="1"/>
          <p:nvPr>
            <p:ph idx="3" type="body"/>
          </p:nvPr>
        </p:nvSpPr>
        <p:spPr>
          <a:xfrm>
            <a:off x="5963099" y="1353950"/>
            <a:ext cx="23256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8608500" y="4608000"/>
            <a:ext cx="383100" cy="383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9"/>
          <p:cNvSpPr/>
          <p:nvPr/>
        </p:nvSpPr>
        <p:spPr>
          <a:xfrm rot="10800000">
            <a:off x="6034180" y="-109136"/>
            <a:ext cx="4027520" cy="3938187"/>
          </a:xfrm>
          <a:custGeom>
            <a:rect b="b" l="l" r="r" t="t"/>
            <a:pathLst>
              <a:path extrusionOk="0" h="4304029" w="4401661">
                <a:moveTo>
                  <a:pt x="699453" y="1744663"/>
                </a:moveTo>
                <a:lnTo>
                  <a:pt x="1165543" y="1278573"/>
                </a:lnTo>
                <a:cubicBezTo>
                  <a:pt x="1215073" y="1229042"/>
                  <a:pt x="1215073" y="1147763"/>
                  <a:pt x="1165543" y="1098233"/>
                </a:cubicBezTo>
                <a:cubicBezTo>
                  <a:pt x="1116013" y="1048702"/>
                  <a:pt x="1034732" y="1048702"/>
                  <a:pt x="985203" y="1098233"/>
                </a:cubicBezTo>
                <a:lnTo>
                  <a:pt x="519113" y="1564323"/>
                </a:lnTo>
                <a:cubicBezTo>
                  <a:pt x="469583" y="1613852"/>
                  <a:pt x="469583" y="1695133"/>
                  <a:pt x="519113" y="1744663"/>
                </a:cubicBezTo>
                <a:cubicBezTo>
                  <a:pt x="568642" y="1794192"/>
                  <a:pt x="649288" y="1794192"/>
                  <a:pt x="699453" y="1744663"/>
                </a:cubicBezTo>
                <a:close/>
                <a:moveTo>
                  <a:pt x="271463" y="3418522"/>
                </a:moveTo>
                <a:lnTo>
                  <a:pt x="37147" y="3652838"/>
                </a:lnTo>
                <a:cubicBezTo>
                  <a:pt x="-12382" y="3702368"/>
                  <a:pt x="-12382" y="3783647"/>
                  <a:pt x="37147" y="3833178"/>
                </a:cubicBezTo>
                <a:cubicBezTo>
                  <a:pt x="86678" y="3882708"/>
                  <a:pt x="167958" y="3882708"/>
                  <a:pt x="217488" y="3833178"/>
                </a:cubicBezTo>
                <a:lnTo>
                  <a:pt x="451803" y="3598863"/>
                </a:lnTo>
                <a:cubicBezTo>
                  <a:pt x="501333" y="3549333"/>
                  <a:pt x="501333" y="3468053"/>
                  <a:pt x="451803" y="3418522"/>
                </a:cubicBezTo>
                <a:cubicBezTo>
                  <a:pt x="402272" y="3368993"/>
                  <a:pt x="321628" y="3368993"/>
                  <a:pt x="271463" y="3418522"/>
                </a:cubicBezTo>
                <a:close/>
                <a:moveTo>
                  <a:pt x="1105218" y="1601152"/>
                </a:moveTo>
                <a:cubicBezTo>
                  <a:pt x="1154748" y="1650683"/>
                  <a:pt x="1236028" y="1650683"/>
                  <a:pt x="1285557" y="1601152"/>
                </a:cubicBezTo>
                <a:lnTo>
                  <a:pt x="2024698" y="862013"/>
                </a:lnTo>
                <a:cubicBezTo>
                  <a:pt x="2074228" y="812483"/>
                  <a:pt x="2074228" y="731202"/>
                  <a:pt x="2024698" y="681673"/>
                </a:cubicBezTo>
                <a:cubicBezTo>
                  <a:pt x="1975168" y="632142"/>
                  <a:pt x="1893888" y="632142"/>
                  <a:pt x="1844357" y="681673"/>
                </a:cubicBezTo>
                <a:lnTo>
                  <a:pt x="1105218" y="1420177"/>
                </a:lnTo>
                <a:cubicBezTo>
                  <a:pt x="1055688" y="1470342"/>
                  <a:pt x="1055688" y="1550988"/>
                  <a:pt x="1105218" y="1601152"/>
                </a:cubicBezTo>
                <a:close/>
                <a:moveTo>
                  <a:pt x="3472498" y="217487"/>
                </a:moveTo>
                <a:cubicBezTo>
                  <a:pt x="3522028" y="167957"/>
                  <a:pt x="3522028" y="86677"/>
                  <a:pt x="3472498" y="37148"/>
                </a:cubicBezTo>
                <a:cubicBezTo>
                  <a:pt x="3422968" y="-12383"/>
                  <a:pt x="3341687" y="-12383"/>
                  <a:pt x="3292158" y="37148"/>
                </a:cubicBezTo>
                <a:cubicBezTo>
                  <a:pt x="3242628" y="86677"/>
                  <a:pt x="3242628" y="167957"/>
                  <a:pt x="3292158" y="217487"/>
                </a:cubicBezTo>
                <a:cubicBezTo>
                  <a:pt x="3341687" y="267018"/>
                  <a:pt x="3422968" y="267018"/>
                  <a:pt x="3472498" y="217487"/>
                </a:cubicBezTo>
                <a:close/>
                <a:moveTo>
                  <a:pt x="441642" y="2002473"/>
                </a:moveTo>
                <a:cubicBezTo>
                  <a:pt x="491172" y="1952942"/>
                  <a:pt x="491172" y="1871663"/>
                  <a:pt x="441642" y="1822133"/>
                </a:cubicBezTo>
                <a:cubicBezTo>
                  <a:pt x="392113" y="1772602"/>
                  <a:pt x="310833" y="1772602"/>
                  <a:pt x="261303" y="1822133"/>
                </a:cubicBezTo>
                <a:cubicBezTo>
                  <a:pt x="211772" y="1871663"/>
                  <a:pt x="211772" y="1952942"/>
                  <a:pt x="261303" y="2002473"/>
                </a:cubicBezTo>
                <a:cubicBezTo>
                  <a:pt x="310833" y="2052003"/>
                  <a:pt x="392113" y="2052003"/>
                  <a:pt x="441642" y="2002473"/>
                </a:cubicBezTo>
                <a:close/>
                <a:moveTo>
                  <a:pt x="3945573" y="2271078"/>
                </a:moveTo>
                <a:lnTo>
                  <a:pt x="3842703" y="2373947"/>
                </a:lnTo>
                <a:cubicBezTo>
                  <a:pt x="3793173" y="2423478"/>
                  <a:pt x="3711893" y="2423478"/>
                  <a:pt x="3662362" y="2373947"/>
                </a:cubicBezTo>
                <a:cubicBezTo>
                  <a:pt x="3612833" y="2324418"/>
                  <a:pt x="3612833" y="2243138"/>
                  <a:pt x="3662362" y="2193608"/>
                </a:cubicBezTo>
                <a:lnTo>
                  <a:pt x="3993198" y="1862773"/>
                </a:lnTo>
                <a:cubicBezTo>
                  <a:pt x="4042728" y="1813242"/>
                  <a:pt x="4042728" y="1731963"/>
                  <a:pt x="3993198" y="1682433"/>
                </a:cubicBezTo>
                <a:cubicBezTo>
                  <a:pt x="3943668" y="1632902"/>
                  <a:pt x="3862387" y="1632902"/>
                  <a:pt x="3812858" y="1682433"/>
                </a:cubicBezTo>
                <a:lnTo>
                  <a:pt x="3638868" y="1856423"/>
                </a:lnTo>
                <a:cubicBezTo>
                  <a:pt x="3589337" y="1905952"/>
                  <a:pt x="3508058" y="1905952"/>
                  <a:pt x="3458528" y="1856423"/>
                </a:cubicBezTo>
                <a:cubicBezTo>
                  <a:pt x="3408998" y="1806892"/>
                  <a:pt x="3408998" y="1725613"/>
                  <a:pt x="3458528" y="1676083"/>
                </a:cubicBezTo>
                <a:lnTo>
                  <a:pt x="4000183" y="1134427"/>
                </a:lnTo>
                <a:cubicBezTo>
                  <a:pt x="4049712" y="1084898"/>
                  <a:pt x="4049712" y="1003617"/>
                  <a:pt x="4000183" y="954088"/>
                </a:cubicBezTo>
                <a:cubicBezTo>
                  <a:pt x="3950653" y="904558"/>
                  <a:pt x="3869373" y="904558"/>
                  <a:pt x="3819843" y="954088"/>
                </a:cubicBezTo>
                <a:lnTo>
                  <a:pt x="3636962" y="1136967"/>
                </a:lnTo>
                <a:cubicBezTo>
                  <a:pt x="3587433" y="1186498"/>
                  <a:pt x="3506153" y="1186498"/>
                  <a:pt x="3456623" y="1136967"/>
                </a:cubicBezTo>
                <a:cubicBezTo>
                  <a:pt x="3407093" y="1087438"/>
                  <a:pt x="3407093" y="1006158"/>
                  <a:pt x="3456623" y="956627"/>
                </a:cubicBezTo>
                <a:lnTo>
                  <a:pt x="3508058" y="905192"/>
                </a:lnTo>
                <a:cubicBezTo>
                  <a:pt x="3557587" y="855663"/>
                  <a:pt x="3557587" y="774383"/>
                  <a:pt x="3508058" y="724852"/>
                </a:cubicBezTo>
                <a:cubicBezTo>
                  <a:pt x="3458528" y="675323"/>
                  <a:pt x="3377248" y="675323"/>
                  <a:pt x="3327718" y="724852"/>
                </a:cubicBezTo>
                <a:lnTo>
                  <a:pt x="2574608" y="1476058"/>
                </a:lnTo>
                <a:cubicBezTo>
                  <a:pt x="2525078" y="1525588"/>
                  <a:pt x="2443798" y="1525588"/>
                  <a:pt x="2394268" y="1476058"/>
                </a:cubicBezTo>
                <a:cubicBezTo>
                  <a:pt x="2344738" y="1426527"/>
                  <a:pt x="2344738" y="1345248"/>
                  <a:pt x="2394268" y="1295717"/>
                </a:cubicBezTo>
                <a:lnTo>
                  <a:pt x="3234373" y="455612"/>
                </a:lnTo>
                <a:cubicBezTo>
                  <a:pt x="3283903" y="406083"/>
                  <a:pt x="3283903" y="324802"/>
                  <a:pt x="3234373" y="275273"/>
                </a:cubicBezTo>
                <a:cubicBezTo>
                  <a:pt x="3184843" y="225743"/>
                  <a:pt x="3103562" y="225743"/>
                  <a:pt x="3054033" y="275273"/>
                </a:cubicBezTo>
                <a:lnTo>
                  <a:pt x="2095818" y="1233488"/>
                </a:lnTo>
                <a:cubicBezTo>
                  <a:pt x="2046288" y="1283017"/>
                  <a:pt x="1965007" y="1283017"/>
                  <a:pt x="1915478" y="1233488"/>
                </a:cubicBezTo>
                <a:cubicBezTo>
                  <a:pt x="1865948" y="1183958"/>
                  <a:pt x="1784668" y="1183958"/>
                  <a:pt x="1735138" y="1233488"/>
                </a:cubicBezTo>
                <a:lnTo>
                  <a:pt x="480378" y="2488247"/>
                </a:lnTo>
                <a:cubicBezTo>
                  <a:pt x="430847" y="2537778"/>
                  <a:pt x="430847" y="2619058"/>
                  <a:pt x="480378" y="2668588"/>
                </a:cubicBezTo>
                <a:cubicBezTo>
                  <a:pt x="529908" y="2718118"/>
                  <a:pt x="611188" y="2718118"/>
                  <a:pt x="660717" y="2668588"/>
                </a:cubicBezTo>
                <a:lnTo>
                  <a:pt x="862648" y="2466658"/>
                </a:lnTo>
                <a:cubicBezTo>
                  <a:pt x="912178" y="2417128"/>
                  <a:pt x="993457" y="2417128"/>
                  <a:pt x="1042988" y="2466658"/>
                </a:cubicBezTo>
                <a:cubicBezTo>
                  <a:pt x="1092518" y="2516188"/>
                  <a:pt x="1092518" y="2597468"/>
                  <a:pt x="1042988" y="2646997"/>
                </a:cubicBezTo>
                <a:lnTo>
                  <a:pt x="553403" y="3137218"/>
                </a:lnTo>
                <a:cubicBezTo>
                  <a:pt x="503872" y="3186747"/>
                  <a:pt x="503872" y="3268028"/>
                  <a:pt x="553403" y="3317558"/>
                </a:cubicBezTo>
                <a:cubicBezTo>
                  <a:pt x="602933" y="3367088"/>
                  <a:pt x="684213" y="3367088"/>
                  <a:pt x="733742" y="3317558"/>
                </a:cubicBezTo>
                <a:lnTo>
                  <a:pt x="847408" y="3203893"/>
                </a:lnTo>
                <a:cubicBezTo>
                  <a:pt x="896938" y="3154363"/>
                  <a:pt x="978217" y="3154363"/>
                  <a:pt x="1027748" y="3203893"/>
                </a:cubicBezTo>
                <a:cubicBezTo>
                  <a:pt x="1077278" y="3253422"/>
                  <a:pt x="1158557" y="3253422"/>
                  <a:pt x="1208088" y="3203893"/>
                </a:cubicBezTo>
                <a:lnTo>
                  <a:pt x="1427163" y="2984818"/>
                </a:lnTo>
                <a:cubicBezTo>
                  <a:pt x="1476693" y="2935288"/>
                  <a:pt x="1557973" y="2935288"/>
                  <a:pt x="1607503" y="2984818"/>
                </a:cubicBezTo>
                <a:cubicBezTo>
                  <a:pt x="1657032" y="3034347"/>
                  <a:pt x="1657032" y="3115628"/>
                  <a:pt x="1607503" y="3165158"/>
                </a:cubicBezTo>
                <a:lnTo>
                  <a:pt x="1025207" y="3747453"/>
                </a:lnTo>
                <a:cubicBezTo>
                  <a:pt x="975678" y="3796983"/>
                  <a:pt x="975678" y="3878263"/>
                  <a:pt x="1025207" y="3927793"/>
                </a:cubicBezTo>
                <a:cubicBezTo>
                  <a:pt x="1074738" y="3977322"/>
                  <a:pt x="1156018" y="3977322"/>
                  <a:pt x="1205548" y="3927793"/>
                </a:cubicBezTo>
                <a:lnTo>
                  <a:pt x="1538288" y="3595053"/>
                </a:lnTo>
                <a:cubicBezTo>
                  <a:pt x="1587818" y="3545522"/>
                  <a:pt x="1669098" y="3545522"/>
                  <a:pt x="1718628" y="3595053"/>
                </a:cubicBezTo>
                <a:cubicBezTo>
                  <a:pt x="1768157" y="3644583"/>
                  <a:pt x="1849438" y="3644583"/>
                  <a:pt x="1898968" y="3595053"/>
                </a:cubicBezTo>
                <a:lnTo>
                  <a:pt x="2071053" y="3422968"/>
                </a:lnTo>
                <a:cubicBezTo>
                  <a:pt x="2120583" y="3373438"/>
                  <a:pt x="2201863" y="3373438"/>
                  <a:pt x="2251393" y="3422968"/>
                </a:cubicBezTo>
                <a:cubicBezTo>
                  <a:pt x="2300923" y="3472497"/>
                  <a:pt x="2300923" y="3553778"/>
                  <a:pt x="2251393" y="3603308"/>
                </a:cubicBezTo>
                <a:lnTo>
                  <a:pt x="1929448" y="3925253"/>
                </a:lnTo>
                <a:cubicBezTo>
                  <a:pt x="1879918" y="3974783"/>
                  <a:pt x="1879918" y="4056063"/>
                  <a:pt x="1929448" y="4105593"/>
                </a:cubicBezTo>
                <a:cubicBezTo>
                  <a:pt x="1978978" y="4155122"/>
                  <a:pt x="2060257" y="4155122"/>
                  <a:pt x="2109788" y="4105593"/>
                </a:cubicBezTo>
                <a:lnTo>
                  <a:pt x="2505393" y="3709988"/>
                </a:lnTo>
                <a:cubicBezTo>
                  <a:pt x="2554923" y="3660458"/>
                  <a:pt x="2636203" y="3660458"/>
                  <a:pt x="2685733" y="3709988"/>
                </a:cubicBezTo>
                <a:cubicBezTo>
                  <a:pt x="2735262" y="3759518"/>
                  <a:pt x="2816543" y="3759518"/>
                  <a:pt x="2866073" y="3709988"/>
                </a:cubicBezTo>
                <a:lnTo>
                  <a:pt x="4125278" y="2450783"/>
                </a:lnTo>
                <a:cubicBezTo>
                  <a:pt x="4174808" y="2401253"/>
                  <a:pt x="4174808" y="2319972"/>
                  <a:pt x="4125278" y="2270443"/>
                </a:cubicBezTo>
                <a:cubicBezTo>
                  <a:pt x="4076383" y="2221547"/>
                  <a:pt x="3995103" y="2221547"/>
                  <a:pt x="3945573" y="2271078"/>
                </a:cubicBezTo>
                <a:close/>
                <a:moveTo>
                  <a:pt x="4364038" y="1310958"/>
                </a:moveTo>
                <a:cubicBezTo>
                  <a:pt x="4314508" y="1261427"/>
                  <a:pt x="4233228" y="1261427"/>
                  <a:pt x="4183698" y="1310958"/>
                </a:cubicBezTo>
                <a:lnTo>
                  <a:pt x="4084637" y="1410017"/>
                </a:lnTo>
                <a:cubicBezTo>
                  <a:pt x="4035108" y="1459548"/>
                  <a:pt x="4035108" y="1540827"/>
                  <a:pt x="4084637" y="1590358"/>
                </a:cubicBezTo>
                <a:cubicBezTo>
                  <a:pt x="4134168" y="1639888"/>
                  <a:pt x="4215448" y="1639888"/>
                  <a:pt x="4264978" y="1590358"/>
                </a:cubicBezTo>
                <a:lnTo>
                  <a:pt x="4364038" y="1491298"/>
                </a:lnTo>
                <a:cubicBezTo>
                  <a:pt x="4414203" y="1441767"/>
                  <a:pt x="4414203" y="1360488"/>
                  <a:pt x="4364038" y="1310958"/>
                </a:cubicBezTo>
                <a:close/>
                <a:moveTo>
                  <a:pt x="3773487" y="2885758"/>
                </a:moveTo>
                <a:lnTo>
                  <a:pt x="2807018" y="3852228"/>
                </a:lnTo>
                <a:cubicBezTo>
                  <a:pt x="2757487" y="3901758"/>
                  <a:pt x="2757487" y="3983038"/>
                  <a:pt x="2807018" y="4032568"/>
                </a:cubicBezTo>
                <a:cubicBezTo>
                  <a:pt x="2856548" y="4082097"/>
                  <a:pt x="2937828" y="4082097"/>
                  <a:pt x="2987358" y="4032568"/>
                </a:cubicBezTo>
                <a:lnTo>
                  <a:pt x="3953828" y="3066097"/>
                </a:lnTo>
                <a:cubicBezTo>
                  <a:pt x="4003358" y="3016568"/>
                  <a:pt x="4003358" y="2935288"/>
                  <a:pt x="3953828" y="2885758"/>
                </a:cubicBezTo>
                <a:cubicBezTo>
                  <a:pt x="3904298" y="2836228"/>
                  <a:pt x="3823018" y="2836228"/>
                  <a:pt x="3773487" y="2885758"/>
                </a:cubicBezTo>
                <a:close/>
                <a:moveTo>
                  <a:pt x="2572703" y="4086543"/>
                </a:moveTo>
                <a:cubicBezTo>
                  <a:pt x="2523173" y="4136072"/>
                  <a:pt x="2523173" y="4217353"/>
                  <a:pt x="2572703" y="4266883"/>
                </a:cubicBezTo>
                <a:cubicBezTo>
                  <a:pt x="2622233" y="4316413"/>
                  <a:pt x="2703512" y="4316413"/>
                  <a:pt x="2753043" y="4266883"/>
                </a:cubicBezTo>
                <a:cubicBezTo>
                  <a:pt x="2802573" y="4217353"/>
                  <a:pt x="2802573" y="4136072"/>
                  <a:pt x="2753043" y="4086543"/>
                </a:cubicBezTo>
                <a:cubicBezTo>
                  <a:pt x="2703512" y="4037013"/>
                  <a:pt x="2622233" y="4037013"/>
                  <a:pt x="2572703" y="408654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9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>
            <a:off x="8608500" y="4608000"/>
            <a:ext cx="383100" cy="383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0"/>
          <p:cNvSpPr/>
          <p:nvPr/>
        </p:nvSpPr>
        <p:spPr>
          <a:xfrm>
            <a:off x="1714500" y="-658875"/>
            <a:ext cx="5720077" cy="6466999"/>
          </a:xfrm>
          <a:custGeom>
            <a:rect b="b" l="l" r="r" t="t"/>
            <a:pathLst>
              <a:path extrusionOk="0" h="4660900" w="4122578">
                <a:moveTo>
                  <a:pt x="31432" y="2701608"/>
                </a:moveTo>
                <a:cubicBezTo>
                  <a:pt x="-10477" y="2743518"/>
                  <a:pt x="-10477" y="2811463"/>
                  <a:pt x="31432" y="2852738"/>
                </a:cubicBezTo>
                <a:cubicBezTo>
                  <a:pt x="73343" y="2894013"/>
                  <a:pt x="141288" y="2894647"/>
                  <a:pt x="182563" y="2852738"/>
                </a:cubicBezTo>
                <a:cubicBezTo>
                  <a:pt x="224473" y="2810828"/>
                  <a:pt x="224473" y="2742883"/>
                  <a:pt x="182563" y="2701608"/>
                </a:cubicBezTo>
                <a:cubicBezTo>
                  <a:pt x="140653" y="2660333"/>
                  <a:pt x="73343" y="2660333"/>
                  <a:pt x="31432" y="2701608"/>
                </a:cubicBezTo>
                <a:close/>
                <a:moveTo>
                  <a:pt x="1832293" y="796608"/>
                </a:moveTo>
                <a:lnTo>
                  <a:pt x="2011363" y="617538"/>
                </a:lnTo>
                <a:cubicBezTo>
                  <a:pt x="2053273" y="575627"/>
                  <a:pt x="2053273" y="507682"/>
                  <a:pt x="2011363" y="466407"/>
                </a:cubicBezTo>
                <a:cubicBezTo>
                  <a:pt x="1969453" y="424498"/>
                  <a:pt x="1901507" y="424498"/>
                  <a:pt x="1860232" y="466407"/>
                </a:cubicBezTo>
                <a:lnTo>
                  <a:pt x="1681163" y="645477"/>
                </a:lnTo>
                <a:cubicBezTo>
                  <a:pt x="1639253" y="687388"/>
                  <a:pt x="1639253" y="755333"/>
                  <a:pt x="1681163" y="796608"/>
                </a:cubicBezTo>
                <a:cubicBezTo>
                  <a:pt x="1722438" y="838517"/>
                  <a:pt x="1790382" y="838517"/>
                  <a:pt x="1832293" y="796608"/>
                </a:cubicBezTo>
                <a:close/>
                <a:moveTo>
                  <a:pt x="3098483" y="1148398"/>
                </a:moveTo>
                <a:cubicBezTo>
                  <a:pt x="3056573" y="1190308"/>
                  <a:pt x="3056573" y="1258252"/>
                  <a:pt x="3098483" y="1299527"/>
                </a:cubicBezTo>
                <a:cubicBezTo>
                  <a:pt x="3140393" y="1341438"/>
                  <a:pt x="3208338" y="1341438"/>
                  <a:pt x="3249613" y="1299527"/>
                </a:cubicBezTo>
                <a:cubicBezTo>
                  <a:pt x="3291523" y="1257617"/>
                  <a:pt x="3291523" y="1189673"/>
                  <a:pt x="3249613" y="1148398"/>
                </a:cubicBezTo>
                <a:cubicBezTo>
                  <a:pt x="3208338" y="1107123"/>
                  <a:pt x="3140393" y="1107123"/>
                  <a:pt x="3098483" y="1148398"/>
                </a:cubicBezTo>
                <a:close/>
                <a:moveTo>
                  <a:pt x="3156268" y="182562"/>
                </a:moveTo>
                <a:cubicBezTo>
                  <a:pt x="3198178" y="140652"/>
                  <a:pt x="3198178" y="72707"/>
                  <a:pt x="3156268" y="31432"/>
                </a:cubicBezTo>
                <a:cubicBezTo>
                  <a:pt x="3114358" y="-10477"/>
                  <a:pt x="3046413" y="-10477"/>
                  <a:pt x="3005138" y="31432"/>
                </a:cubicBezTo>
                <a:cubicBezTo>
                  <a:pt x="2963228" y="73342"/>
                  <a:pt x="2963228" y="141287"/>
                  <a:pt x="3005138" y="182562"/>
                </a:cubicBezTo>
                <a:cubicBezTo>
                  <a:pt x="3046413" y="224473"/>
                  <a:pt x="3114358" y="224473"/>
                  <a:pt x="3156268" y="182562"/>
                </a:cubicBezTo>
                <a:close/>
                <a:moveTo>
                  <a:pt x="1052513" y="1575752"/>
                </a:moveTo>
                <a:lnTo>
                  <a:pt x="1624648" y="1003617"/>
                </a:lnTo>
                <a:cubicBezTo>
                  <a:pt x="1666557" y="961708"/>
                  <a:pt x="1666557" y="893763"/>
                  <a:pt x="1624648" y="852488"/>
                </a:cubicBezTo>
                <a:cubicBezTo>
                  <a:pt x="1582738" y="811213"/>
                  <a:pt x="1514793" y="810577"/>
                  <a:pt x="1473518" y="852488"/>
                </a:cubicBezTo>
                <a:lnTo>
                  <a:pt x="901382" y="1424623"/>
                </a:lnTo>
                <a:cubicBezTo>
                  <a:pt x="859473" y="1466533"/>
                  <a:pt x="859473" y="1534477"/>
                  <a:pt x="901382" y="1575752"/>
                </a:cubicBezTo>
                <a:cubicBezTo>
                  <a:pt x="943293" y="1617663"/>
                  <a:pt x="1011238" y="1617663"/>
                  <a:pt x="1052513" y="1575752"/>
                </a:cubicBezTo>
                <a:close/>
                <a:moveTo>
                  <a:pt x="4091623" y="1215073"/>
                </a:moveTo>
                <a:cubicBezTo>
                  <a:pt x="4049713" y="1173163"/>
                  <a:pt x="3981768" y="1173163"/>
                  <a:pt x="3940493" y="1215073"/>
                </a:cubicBezTo>
                <a:lnTo>
                  <a:pt x="3767773" y="1387792"/>
                </a:lnTo>
                <a:cubicBezTo>
                  <a:pt x="3725863" y="1429702"/>
                  <a:pt x="3725863" y="1497648"/>
                  <a:pt x="3767773" y="1538923"/>
                </a:cubicBezTo>
                <a:cubicBezTo>
                  <a:pt x="3809683" y="1580833"/>
                  <a:pt x="3877628" y="1580833"/>
                  <a:pt x="3918903" y="1538923"/>
                </a:cubicBezTo>
                <a:lnTo>
                  <a:pt x="4091623" y="1366202"/>
                </a:lnTo>
                <a:cubicBezTo>
                  <a:pt x="4132898" y="1324927"/>
                  <a:pt x="4132898" y="1256983"/>
                  <a:pt x="4091623" y="1215073"/>
                </a:cubicBezTo>
                <a:close/>
                <a:moveTo>
                  <a:pt x="1282382" y="4478338"/>
                </a:moveTo>
                <a:cubicBezTo>
                  <a:pt x="1240473" y="4520248"/>
                  <a:pt x="1240473" y="4588193"/>
                  <a:pt x="1282382" y="4629468"/>
                </a:cubicBezTo>
                <a:cubicBezTo>
                  <a:pt x="1324293" y="4671378"/>
                  <a:pt x="1392238" y="4671378"/>
                  <a:pt x="1433513" y="4629468"/>
                </a:cubicBezTo>
                <a:cubicBezTo>
                  <a:pt x="1475423" y="4587558"/>
                  <a:pt x="1475423" y="4519613"/>
                  <a:pt x="1433513" y="4478338"/>
                </a:cubicBezTo>
                <a:cubicBezTo>
                  <a:pt x="1391603" y="4437063"/>
                  <a:pt x="1323657" y="4437063"/>
                  <a:pt x="1282382" y="4478338"/>
                </a:cubicBezTo>
                <a:close/>
                <a:moveTo>
                  <a:pt x="3633788" y="2523172"/>
                </a:moveTo>
                <a:lnTo>
                  <a:pt x="3186748" y="2970213"/>
                </a:lnTo>
                <a:cubicBezTo>
                  <a:pt x="3144838" y="3012122"/>
                  <a:pt x="3144838" y="3080068"/>
                  <a:pt x="3186748" y="3121343"/>
                </a:cubicBezTo>
                <a:cubicBezTo>
                  <a:pt x="3228658" y="3163253"/>
                  <a:pt x="3296603" y="3163253"/>
                  <a:pt x="3337878" y="3121343"/>
                </a:cubicBezTo>
                <a:lnTo>
                  <a:pt x="3784918" y="2674303"/>
                </a:lnTo>
                <a:cubicBezTo>
                  <a:pt x="3826828" y="2632393"/>
                  <a:pt x="3826828" y="2564447"/>
                  <a:pt x="3784918" y="2523172"/>
                </a:cubicBezTo>
                <a:cubicBezTo>
                  <a:pt x="3743643" y="2481897"/>
                  <a:pt x="3675698" y="2481897"/>
                  <a:pt x="3633788" y="2523172"/>
                </a:cubicBezTo>
                <a:close/>
                <a:moveTo>
                  <a:pt x="3370898" y="2541588"/>
                </a:moveTo>
                <a:cubicBezTo>
                  <a:pt x="3328988" y="2499678"/>
                  <a:pt x="3261043" y="2499678"/>
                  <a:pt x="3219768" y="2541588"/>
                </a:cubicBezTo>
                <a:lnTo>
                  <a:pt x="3054033" y="2707322"/>
                </a:lnTo>
                <a:cubicBezTo>
                  <a:pt x="3012123" y="2749233"/>
                  <a:pt x="2944178" y="2749233"/>
                  <a:pt x="2902903" y="2707322"/>
                </a:cubicBezTo>
                <a:cubicBezTo>
                  <a:pt x="2860993" y="2665413"/>
                  <a:pt x="2860993" y="2597468"/>
                  <a:pt x="2902903" y="2556193"/>
                </a:cubicBezTo>
                <a:lnTo>
                  <a:pt x="3704908" y="1754188"/>
                </a:lnTo>
                <a:cubicBezTo>
                  <a:pt x="3746818" y="1712277"/>
                  <a:pt x="3746818" y="1644333"/>
                  <a:pt x="3704908" y="1603058"/>
                </a:cubicBezTo>
                <a:cubicBezTo>
                  <a:pt x="3662998" y="1561148"/>
                  <a:pt x="3595053" y="1561148"/>
                  <a:pt x="3553778" y="1603058"/>
                </a:cubicBezTo>
                <a:lnTo>
                  <a:pt x="3494088" y="1662748"/>
                </a:lnTo>
                <a:cubicBezTo>
                  <a:pt x="3452178" y="1704658"/>
                  <a:pt x="3384233" y="1704658"/>
                  <a:pt x="3342958" y="1662748"/>
                </a:cubicBezTo>
                <a:cubicBezTo>
                  <a:pt x="3301048" y="1620838"/>
                  <a:pt x="3233103" y="1620838"/>
                  <a:pt x="3191828" y="1662748"/>
                </a:cubicBezTo>
                <a:lnTo>
                  <a:pt x="3026093" y="1828483"/>
                </a:lnTo>
                <a:cubicBezTo>
                  <a:pt x="2984183" y="1870392"/>
                  <a:pt x="2916238" y="1870392"/>
                  <a:pt x="2874963" y="1828483"/>
                </a:cubicBezTo>
                <a:cubicBezTo>
                  <a:pt x="2833688" y="1786573"/>
                  <a:pt x="2833053" y="1718627"/>
                  <a:pt x="2874963" y="1677352"/>
                </a:cubicBezTo>
                <a:lnTo>
                  <a:pt x="3040698" y="1511617"/>
                </a:lnTo>
                <a:cubicBezTo>
                  <a:pt x="3082608" y="1469708"/>
                  <a:pt x="3082608" y="1401763"/>
                  <a:pt x="3040698" y="1360488"/>
                </a:cubicBezTo>
                <a:cubicBezTo>
                  <a:pt x="2998788" y="1318577"/>
                  <a:pt x="2930843" y="1318577"/>
                  <a:pt x="2889568" y="1360488"/>
                </a:cubicBezTo>
                <a:lnTo>
                  <a:pt x="2437448" y="1812608"/>
                </a:lnTo>
                <a:cubicBezTo>
                  <a:pt x="2395538" y="1854517"/>
                  <a:pt x="2327593" y="1854517"/>
                  <a:pt x="2286318" y="1812608"/>
                </a:cubicBezTo>
                <a:cubicBezTo>
                  <a:pt x="2244408" y="1770698"/>
                  <a:pt x="2244408" y="1702752"/>
                  <a:pt x="2286318" y="1661477"/>
                </a:cubicBezTo>
                <a:lnTo>
                  <a:pt x="2848293" y="1099502"/>
                </a:lnTo>
                <a:cubicBezTo>
                  <a:pt x="2890203" y="1057592"/>
                  <a:pt x="2890203" y="989648"/>
                  <a:pt x="2848293" y="948373"/>
                </a:cubicBezTo>
                <a:cubicBezTo>
                  <a:pt x="2806383" y="907098"/>
                  <a:pt x="2738438" y="906463"/>
                  <a:pt x="2697163" y="948373"/>
                </a:cubicBezTo>
                <a:lnTo>
                  <a:pt x="2309813" y="1335723"/>
                </a:lnTo>
                <a:cubicBezTo>
                  <a:pt x="2267903" y="1377633"/>
                  <a:pt x="2199958" y="1377633"/>
                  <a:pt x="2158683" y="1335723"/>
                </a:cubicBezTo>
                <a:cubicBezTo>
                  <a:pt x="2116773" y="1293813"/>
                  <a:pt x="2116773" y="1225867"/>
                  <a:pt x="2158683" y="1184592"/>
                </a:cubicBezTo>
                <a:lnTo>
                  <a:pt x="2930208" y="413068"/>
                </a:lnTo>
                <a:cubicBezTo>
                  <a:pt x="2972118" y="371157"/>
                  <a:pt x="2972118" y="303212"/>
                  <a:pt x="2930208" y="261937"/>
                </a:cubicBezTo>
                <a:cubicBezTo>
                  <a:pt x="2888298" y="220027"/>
                  <a:pt x="2820353" y="220027"/>
                  <a:pt x="2779078" y="261937"/>
                </a:cubicBezTo>
                <a:lnTo>
                  <a:pt x="2278063" y="762952"/>
                </a:lnTo>
                <a:cubicBezTo>
                  <a:pt x="2236153" y="804863"/>
                  <a:pt x="2168208" y="804863"/>
                  <a:pt x="2126933" y="762952"/>
                </a:cubicBezTo>
                <a:cubicBezTo>
                  <a:pt x="2085023" y="721042"/>
                  <a:pt x="2017078" y="721042"/>
                  <a:pt x="1975803" y="762952"/>
                </a:cubicBezTo>
                <a:lnTo>
                  <a:pt x="242253" y="2496503"/>
                </a:lnTo>
                <a:cubicBezTo>
                  <a:pt x="200343" y="2538413"/>
                  <a:pt x="200343" y="2606358"/>
                  <a:pt x="242253" y="2647633"/>
                </a:cubicBezTo>
                <a:cubicBezTo>
                  <a:pt x="284163" y="2689543"/>
                  <a:pt x="352107" y="2689543"/>
                  <a:pt x="393382" y="2647633"/>
                </a:cubicBezTo>
                <a:lnTo>
                  <a:pt x="755332" y="2285683"/>
                </a:lnTo>
                <a:cubicBezTo>
                  <a:pt x="797243" y="2243772"/>
                  <a:pt x="865188" y="2243772"/>
                  <a:pt x="906463" y="2285683"/>
                </a:cubicBezTo>
                <a:cubicBezTo>
                  <a:pt x="948373" y="2327593"/>
                  <a:pt x="948373" y="2395538"/>
                  <a:pt x="906463" y="2436813"/>
                </a:cubicBezTo>
                <a:lnTo>
                  <a:pt x="681038" y="2662238"/>
                </a:lnTo>
                <a:cubicBezTo>
                  <a:pt x="639128" y="2704147"/>
                  <a:pt x="639128" y="2772093"/>
                  <a:pt x="681038" y="2813368"/>
                </a:cubicBezTo>
                <a:cubicBezTo>
                  <a:pt x="722948" y="2854643"/>
                  <a:pt x="724218" y="2921318"/>
                  <a:pt x="684848" y="2961322"/>
                </a:cubicBezTo>
                <a:cubicBezTo>
                  <a:pt x="645478" y="3000693"/>
                  <a:pt x="646748" y="3067368"/>
                  <a:pt x="688657" y="3109278"/>
                </a:cubicBezTo>
                <a:cubicBezTo>
                  <a:pt x="730568" y="3151188"/>
                  <a:pt x="730568" y="3219133"/>
                  <a:pt x="688657" y="3260408"/>
                </a:cubicBezTo>
                <a:lnTo>
                  <a:pt x="564198" y="3384868"/>
                </a:lnTo>
                <a:cubicBezTo>
                  <a:pt x="522288" y="3426778"/>
                  <a:pt x="522288" y="3494722"/>
                  <a:pt x="564198" y="3535997"/>
                </a:cubicBezTo>
                <a:cubicBezTo>
                  <a:pt x="606107" y="3577908"/>
                  <a:pt x="674053" y="3577908"/>
                  <a:pt x="715328" y="3535997"/>
                </a:cubicBezTo>
                <a:lnTo>
                  <a:pt x="1519238" y="2732088"/>
                </a:lnTo>
                <a:cubicBezTo>
                  <a:pt x="1561148" y="2690178"/>
                  <a:pt x="1629093" y="2690178"/>
                  <a:pt x="1670368" y="2732088"/>
                </a:cubicBezTo>
                <a:cubicBezTo>
                  <a:pt x="1712278" y="2773997"/>
                  <a:pt x="1712278" y="2841943"/>
                  <a:pt x="1670368" y="2883218"/>
                </a:cubicBezTo>
                <a:lnTo>
                  <a:pt x="1484948" y="3068638"/>
                </a:lnTo>
                <a:cubicBezTo>
                  <a:pt x="1443038" y="3110547"/>
                  <a:pt x="1443038" y="3178493"/>
                  <a:pt x="1484948" y="3219768"/>
                </a:cubicBezTo>
                <a:cubicBezTo>
                  <a:pt x="1526857" y="3261043"/>
                  <a:pt x="1592898" y="3263583"/>
                  <a:pt x="1631632" y="3224213"/>
                </a:cubicBezTo>
                <a:cubicBezTo>
                  <a:pt x="1671003" y="3184843"/>
                  <a:pt x="1737043" y="3187383"/>
                  <a:pt x="1778318" y="3228658"/>
                </a:cubicBezTo>
                <a:cubicBezTo>
                  <a:pt x="1819593" y="3269933"/>
                  <a:pt x="1820228" y="3338513"/>
                  <a:pt x="1778318" y="3379788"/>
                </a:cubicBezTo>
                <a:lnTo>
                  <a:pt x="1392873" y="3765233"/>
                </a:lnTo>
                <a:cubicBezTo>
                  <a:pt x="1350963" y="3807143"/>
                  <a:pt x="1350963" y="3875088"/>
                  <a:pt x="1392873" y="3916363"/>
                </a:cubicBezTo>
                <a:cubicBezTo>
                  <a:pt x="1434782" y="3957638"/>
                  <a:pt x="1502728" y="3958272"/>
                  <a:pt x="1544003" y="3916363"/>
                </a:cubicBezTo>
                <a:lnTo>
                  <a:pt x="1864678" y="3595688"/>
                </a:lnTo>
                <a:cubicBezTo>
                  <a:pt x="1906588" y="3553778"/>
                  <a:pt x="1974532" y="3553778"/>
                  <a:pt x="2015807" y="3595688"/>
                </a:cubicBezTo>
                <a:cubicBezTo>
                  <a:pt x="2057082" y="3637597"/>
                  <a:pt x="2057718" y="3705543"/>
                  <a:pt x="2015807" y="3746818"/>
                </a:cubicBezTo>
                <a:lnTo>
                  <a:pt x="1959928" y="3802697"/>
                </a:lnTo>
                <a:cubicBezTo>
                  <a:pt x="1918018" y="3844608"/>
                  <a:pt x="1918018" y="3912553"/>
                  <a:pt x="1959928" y="3953828"/>
                </a:cubicBezTo>
                <a:cubicBezTo>
                  <a:pt x="2001838" y="3995103"/>
                  <a:pt x="2069782" y="3995738"/>
                  <a:pt x="2111058" y="3953828"/>
                </a:cubicBezTo>
                <a:lnTo>
                  <a:pt x="3372168" y="2692718"/>
                </a:lnTo>
                <a:cubicBezTo>
                  <a:pt x="3412173" y="2651443"/>
                  <a:pt x="3412173" y="2582863"/>
                  <a:pt x="3370898" y="2541588"/>
                </a:cubicBezTo>
                <a:close/>
                <a:moveTo>
                  <a:pt x="1747203" y="4013518"/>
                </a:moveTo>
                <a:lnTo>
                  <a:pt x="1493203" y="4267518"/>
                </a:lnTo>
                <a:cubicBezTo>
                  <a:pt x="1451293" y="4309428"/>
                  <a:pt x="1451293" y="4377373"/>
                  <a:pt x="1493203" y="4418648"/>
                </a:cubicBezTo>
                <a:cubicBezTo>
                  <a:pt x="1535113" y="4459923"/>
                  <a:pt x="1603057" y="4460558"/>
                  <a:pt x="1644332" y="4418648"/>
                </a:cubicBezTo>
                <a:lnTo>
                  <a:pt x="1898332" y="4164647"/>
                </a:lnTo>
                <a:cubicBezTo>
                  <a:pt x="1940243" y="4122738"/>
                  <a:pt x="1940243" y="4054793"/>
                  <a:pt x="1898332" y="4013518"/>
                </a:cubicBezTo>
                <a:cubicBezTo>
                  <a:pt x="1856423" y="3972243"/>
                  <a:pt x="1788478" y="3972243"/>
                  <a:pt x="1747203" y="401351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0"/>
          <p:cNvSpPr txBox="1"/>
          <p:nvPr>
            <p:ph idx="1" type="body"/>
          </p:nvPr>
        </p:nvSpPr>
        <p:spPr>
          <a:xfrm>
            <a:off x="457200" y="4406305"/>
            <a:ext cx="82296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 b="1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buNone/>
              <a:defRPr b="1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buNone/>
              <a:defRPr b="1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buNone/>
              <a:defRPr b="1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buNone/>
              <a:defRPr b="1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buNone/>
              <a:defRPr b="1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buNone/>
              <a:defRPr b="1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buNone/>
              <a:defRPr b="1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buNone/>
              <a:defRPr b="1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b="1" sz="32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b="1" sz="32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b="1" sz="32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b="1" sz="32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b="1" sz="32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b="1" sz="32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b="1" sz="32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b="1" sz="32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oboto Slab"/>
              <a:buNone/>
              <a:defRPr b="1" sz="32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855300" y="1353947"/>
            <a:ext cx="7433400" cy="3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Light"/>
              <a:buChar char="●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Light"/>
              <a:buChar char="○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■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●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○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■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●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○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Char char="■"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25.xml"/><Relationship Id="rId4" Type="http://schemas.openxmlformats.org/officeDocument/2006/relationships/hyperlink" Target="http://www.slidescarnival.com/help-use-presentation-template" TargetMode="External"/><Relationship Id="rId5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slidescarnival.com/?utm_source=template" TargetMode="External"/><Relationship Id="rId4" Type="http://schemas.openxmlformats.org/officeDocument/2006/relationships/hyperlink" Target="http://unsplash.com/&amp;utm_source=slidescarnival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ontsquirrel.com/fonts/roboto-slab" TargetMode="External"/><Relationship Id="rId4" Type="http://schemas.openxmlformats.org/officeDocument/2006/relationships/hyperlink" Target="https://www.fontsquirrel.com/fonts/roboto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jpg"/><Relationship Id="rId4" Type="http://schemas.openxmlformats.org/officeDocument/2006/relationships/image" Target="../media/image11.jpg"/><Relationship Id="rId5" Type="http://schemas.openxmlformats.org/officeDocument/2006/relationships/image" Target="../media/image4.jpg"/><Relationship Id="rId6" Type="http://schemas.openxmlformats.org/officeDocument/2006/relationships/image" Target="../media/image7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www.slidescarnival.com/?utm_source=template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Your Presentation Title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"/>
          <p:cNvPicPr preferRelativeResize="0"/>
          <p:nvPr/>
        </p:nvPicPr>
        <p:blipFill rotWithShape="1">
          <a:blip r:embed="rId3">
            <a:alphaModFix/>
          </a:blip>
          <a:srcRect b="0" l="14917" r="14917" t="0"/>
          <a:stretch/>
        </p:blipFill>
        <p:spPr>
          <a:xfrm>
            <a:off x="4091275" y="0"/>
            <a:ext cx="5055048" cy="4802893"/>
          </a:xfrm>
          <a:custGeom>
            <a:rect b="b" l="l" r="r" t="t"/>
            <a:pathLst>
              <a:path extrusionOk="0" h="21514" w="21520">
                <a:moveTo>
                  <a:pt x="8433" y="0"/>
                </a:moveTo>
                <a:lnTo>
                  <a:pt x="4368" y="4275"/>
                </a:lnTo>
                <a:cubicBezTo>
                  <a:pt x="4052" y="4614"/>
                  <a:pt x="4058" y="5159"/>
                  <a:pt x="4380" y="5492"/>
                </a:cubicBezTo>
                <a:cubicBezTo>
                  <a:pt x="4698" y="5820"/>
                  <a:pt x="5207" y="5820"/>
                  <a:pt x="5525" y="5492"/>
                </a:cubicBezTo>
                <a:lnTo>
                  <a:pt x="10259" y="513"/>
                </a:lnTo>
                <a:cubicBezTo>
                  <a:pt x="10324" y="444"/>
                  <a:pt x="10378" y="363"/>
                  <a:pt x="10417" y="276"/>
                </a:cubicBezTo>
                <a:cubicBezTo>
                  <a:pt x="10457" y="190"/>
                  <a:pt x="10483" y="97"/>
                  <a:pt x="10493" y="0"/>
                </a:cubicBezTo>
                <a:lnTo>
                  <a:pt x="8433" y="0"/>
                </a:lnTo>
                <a:close/>
                <a:moveTo>
                  <a:pt x="11269" y="0"/>
                </a:moveTo>
                <a:lnTo>
                  <a:pt x="4664" y="6947"/>
                </a:lnTo>
                <a:cubicBezTo>
                  <a:pt x="4346" y="7284"/>
                  <a:pt x="4346" y="7825"/>
                  <a:pt x="4664" y="8162"/>
                </a:cubicBezTo>
                <a:cubicBezTo>
                  <a:pt x="4982" y="8498"/>
                  <a:pt x="4982" y="9042"/>
                  <a:pt x="4664" y="9378"/>
                </a:cubicBezTo>
                <a:lnTo>
                  <a:pt x="1767" y="12424"/>
                </a:lnTo>
                <a:cubicBezTo>
                  <a:pt x="1451" y="12763"/>
                  <a:pt x="1456" y="13308"/>
                  <a:pt x="1779" y="13641"/>
                </a:cubicBezTo>
                <a:cubicBezTo>
                  <a:pt x="2097" y="13969"/>
                  <a:pt x="2605" y="13969"/>
                  <a:pt x="2923" y="13641"/>
                </a:cubicBezTo>
                <a:lnTo>
                  <a:pt x="5267" y="11177"/>
                </a:lnTo>
                <a:cubicBezTo>
                  <a:pt x="5591" y="10847"/>
                  <a:pt x="6109" y="10856"/>
                  <a:pt x="6423" y="11197"/>
                </a:cubicBezTo>
                <a:cubicBezTo>
                  <a:pt x="6730" y="11531"/>
                  <a:pt x="6730" y="12058"/>
                  <a:pt x="6423" y="12392"/>
                </a:cubicBezTo>
                <a:lnTo>
                  <a:pt x="4645" y="14263"/>
                </a:lnTo>
                <a:cubicBezTo>
                  <a:pt x="4329" y="14602"/>
                  <a:pt x="4332" y="15147"/>
                  <a:pt x="4654" y="15480"/>
                </a:cubicBezTo>
                <a:cubicBezTo>
                  <a:pt x="4972" y="15808"/>
                  <a:pt x="5483" y="15808"/>
                  <a:pt x="5801" y="15480"/>
                </a:cubicBezTo>
                <a:lnTo>
                  <a:pt x="6130" y="15131"/>
                </a:lnTo>
                <a:cubicBezTo>
                  <a:pt x="6449" y="14796"/>
                  <a:pt x="6967" y="14796"/>
                  <a:pt x="7286" y="15131"/>
                </a:cubicBezTo>
                <a:cubicBezTo>
                  <a:pt x="7606" y="15467"/>
                  <a:pt x="7606" y="16012"/>
                  <a:pt x="7286" y="16348"/>
                </a:cubicBezTo>
                <a:lnTo>
                  <a:pt x="4092" y="19710"/>
                </a:lnTo>
                <a:cubicBezTo>
                  <a:pt x="3772" y="20046"/>
                  <a:pt x="3772" y="20591"/>
                  <a:pt x="4092" y="20927"/>
                </a:cubicBezTo>
                <a:cubicBezTo>
                  <a:pt x="4411" y="21263"/>
                  <a:pt x="4928" y="21262"/>
                  <a:pt x="5248" y="20927"/>
                </a:cubicBezTo>
                <a:lnTo>
                  <a:pt x="10741" y="15146"/>
                </a:lnTo>
                <a:cubicBezTo>
                  <a:pt x="11061" y="14810"/>
                  <a:pt x="11578" y="14810"/>
                  <a:pt x="11898" y="15146"/>
                </a:cubicBezTo>
                <a:cubicBezTo>
                  <a:pt x="12217" y="15482"/>
                  <a:pt x="12217" y="16027"/>
                  <a:pt x="11898" y="16363"/>
                </a:cubicBezTo>
                <a:lnTo>
                  <a:pt x="10784" y="17535"/>
                </a:lnTo>
                <a:cubicBezTo>
                  <a:pt x="10465" y="17871"/>
                  <a:pt x="10465" y="18416"/>
                  <a:pt x="10784" y="18752"/>
                </a:cubicBezTo>
                <a:cubicBezTo>
                  <a:pt x="11103" y="19088"/>
                  <a:pt x="11621" y="19088"/>
                  <a:pt x="11940" y="18752"/>
                </a:cubicBezTo>
                <a:lnTo>
                  <a:pt x="15478" y="15032"/>
                </a:lnTo>
                <a:cubicBezTo>
                  <a:pt x="15807" y="14707"/>
                  <a:pt x="16323" y="14723"/>
                  <a:pt x="16632" y="15069"/>
                </a:cubicBezTo>
                <a:cubicBezTo>
                  <a:pt x="16927" y="15400"/>
                  <a:pt x="16927" y="15915"/>
                  <a:pt x="16632" y="16246"/>
                </a:cubicBezTo>
                <a:lnTo>
                  <a:pt x="14553" y="18433"/>
                </a:lnTo>
                <a:cubicBezTo>
                  <a:pt x="14234" y="18769"/>
                  <a:pt x="14234" y="19314"/>
                  <a:pt x="14553" y="19650"/>
                </a:cubicBezTo>
                <a:cubicBezTo>
                  <a:pt x="14873" y="19986"/>
                  <a:pt x="15390" y="19986"/>
                  <a:pt x="15710" y="19650"/>
                </a:cubicBezTo>
                <a:lnTo>
                  <a:pt x="21518" y="13541"/>
                </a:lnTo>
                <a:lnTo>
                  <a:pt x="21518" y="1379"/>
                </a:lnTo>
                <a:lnTo>
                  <a:pt x="20281" y="2682"/>
                </a:lnTo>
                <a:cubicBezTo>
                  <a:pt x="19962" y="3018"/>
                  <a:pt x="19444" y="3018"/>
                  <a:pt x="19124" y="2682"/>
                </a:cubicBezTo>
                <a:cubicBezTo>
                  <a:pt x="18805" y="2347"/>
                  <a:pt x="18805" y="1802"/>
                  <a:pt x="19124" y="1466"/>
                </a:cubicBezTo>
                <a:lnTo>
                  <a:pt x="20517" y="0"/>
                </a:lnTo>
                <a:lnTo>
                  <a:pt x="11269" y="0"/>
                </a:lnTo>
                <a:close/>
                <a:moveTo>
                  <a:pt x="819" y="13780"/>
                </a:moveTo>
                <a:cubicBezTo>
                  <a:pt x="610" y="13780"/>
                  <a:pt x="399" y="13864"/>
                  <a:pt x="239" y="14031"/>
                </a:cubicBezTo>
                <a:cubicBezTo>
                  <a:pt x="-80" y="14367"/>
                  <a:pt x="-80" y="14912"/>
                  <a:pt x="239" y="15248"/>
                </a:cubicBezTo>
                <a:cubicBezTo>
                  <a:pt x="559" y="15584"/>
                  <a:pt x="1076" y="15584"/>
                  <a:pt x="1396" y="15248"/>
                </a:cubicBezTo>
                <a:cubicBezTo>
                  <a:pt x="1715" y="14912"/>
                  <a:pt x="1715" y="14367"/>
                  <a:pt x="1396" y="14031"/>
                </a:cubicBezTo>
                <a:cubicBezTo>
                  <a:pt x="1236" y="13864"/>
                  <a:pt x="1028" y="13780"/>
                  <a:pt x="819" y="13780"/>
                </a:cubicBezTo>
                <a:close/>
                <a:moveTo>
                  <a:pt x="21520" y="14091"/>
                </a:moveTo>
                <a:lnTo>
                  <a:pt x="19706" y="15997"/>
                </a:lnTo>
                <a:cubicBezTo>
                  <a:pt x="19547" y="16165"/>
                  <a:pt x="19468" y="16384"/>
                  <a:pt x="19467" y="16604"/>
                </a:cubicBezTo>
                <a:cubicBezTo>
                  <a:pt x="19467" y="16824"/>
                  <a:pt x="19547" y="17043"/>
                  <a:pt x="19706" y="17212"/>
                </a:cubicBezTo>
                <a:cubicBezTo>
                  <a:pt x="19866" y="17379"/>
                  <a:pt x="20076" y="17463"/>
                  <a:pt x="20286" y="17463"/>
                </a:cubicBezTo>
                <a:cubicBezTo>
                  <a:pt x="20495" y="17463"/>
                  <a:pt x="20703" y="17379"/>
                  <a:pt x="20863" y="17212"/>
                </a:cubicBezTo>
                <a:lnTo>
                  <a:pt x="21520" y="16522"/>
                </a:lnTo>
                <a:lnTo>
                  <a:pt x="21520" y="14091"/>
                </a:lnTo>
                <a:close/>
                <a:moveTo>
                  <a:pt x="9665" y="19100"/>
                </a:moveTo>
                <a:cubicBezTo>
                  <a:pt x="9456" y="19092"/>
                  <a:pt x="9244" y="19167"/>
                  <a:pt x="9079" y="19329"/>
                </a:cubicBezTo>
                <a:cubicBezTo>
                  <a:pt x="9064" y="19343"/>
                  <a:pt x="9050" y="19359"/>
                  <a:pt x="9036" y="19374"/>
                </a:cubicBezTo>
                <a:lnTo>
                  <a:pt x="8403" y="20041"/>
                </a:lnTo>
                <a:cubicBezTo>
                  <a:pt x="8080" y="20373"/>
                  <a:pt x="8074" y="20918"/>
                  <a:pt x="8391" y="21257"/>
                </a:cubicBezTo>
                <a:cubicBezTo>
                  <a:pt x="8707" y="21597"/>
                  <a:pt x="9225" y="21600"/>
                  <a:pt x="9547" y="21267"/>
                </a:cubicBezTo>
                <a:cubicBezTo>
                  <a:pt x="9551" y="21264"/>
                  <a:pt x="9555" y="21261"/>
                  <a:pt x="9559" y="21257"/>
                </a:cubicBezTo>
                <a:lnTo>
                  <a:pt x="10190" y="20591"/>
                </a:lnTo>
                <a:cubicBezTo>
                  <a:pt x="10521" y="20267"/>
                  <a:pt x="10540" y="19724"/>
                  <a:pt x="10233" y="19376"/>
                </a:cubicBezTo>
                <a:cubicBezTo>
                  <a:pt x="10079" y="19202"/>
                  <a:pt x="9874" y="19108"/>
                  <a:pt x="9665" y="1910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7" name="Google Shape;157;p23"/>
          <p:cNvSpPr/>
          <p:nvPr/>
        </p:nvSpPr>
        <p:spPr>
          <a:xfrm rot="-2700000">
            <a:off x="4056473" y="1519920"/>
            <a:ext cx="1164605" cy="383959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3"/>
          <p:cNvSpPr txBox="1"/>
          <p:nvPr>
            <p:ph type="title"/>
          </p:nvPr>
        </p:nvSpPr>
        <p:spPr>
          <a:xfrm>
            <a:off x="855300" y="751275"/>
            <a:ext cx="3732000" cy="90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855300" y="1782825"/>
            <a:ext cx="3732000" cy="260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sp>
        <p:nvSpPr>
          <p:cNvPr id="160" name="Google Shape;160;p23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23"/>
          <p:cNvSpPr/>
          <p:nvPr/>
        </p:nvSpPr>
        <p:spPr>
          <a:xfrm>
            <a:off x="5652225" y="2063000"/>
            <a:ext cx="383100" cy="38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3"/>
          <p:cNvSpPr/>
          <p:nvPr/>
        </p:nvSpPr>
        <p:spPr>
          <a:xfrm rot="-2700000">
            <a:off x="7999578" y="733471"/>
            <a:ext cx="605001" cy="383959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3"/>
          <p:cNvSpPr/>
          <p:nvPr/>
        </p:nvSpPr>
        <p:spPr>
          <a:xfrm>
            <a:off x="7077875" y="4450625"/>
            <a:ext cx="383100" cy="383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idx="4294967295" type="title"/>
          </p:nvPr>
        </p:nvSpPr>
        <p:spPr>
          <a:xfrm>
            <a:off x="2194950" y="1881750"/>
            <a:ext cx="4754100" cy="1380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>
                <a:solidFill>
                  <a:schemeClr val="dk1"/>
                </a:solidFill>
              </a:rPr>
              <a:t>Want big impact?</a:t>
            </a:r>
            <a:endParaRPr b="0" sz="2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Use big image.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169" name="Google Shape;169;p24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75" name="Google Shape;175;p25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" name="Google Shape;176;p25"/>
          <p:cNvSpPr/>
          <p:nvPr/>
        </p:nvSpPr>
        <p:spPr>
          <a:xfrm>
            <a:off x="3470843" y="1679450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7" name="Google Shape;177;p25"/>
          <p:cNvSpPr/>
          <p:nvPr/>
        </p:nvSpPr>
        <p:spPr>
          <a:xfrm>
            <a:off x="5241140" y="2579151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8" name="Google Shape;178;p25"/>
          <p:cNvSpPr/>
          <p:nvPr/>
        </p:nvSpPr>
        <p:spPr>
          <a:xfrm>
            <a:off x="1700547" y="2579151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9" name="Google Shape;179;p25"/>
          <p:cNvSpPr/>
          <p:nvPr/>
        </p:nvSpPr>
        <p:spPr>
          <a:xfrm>
            <a:off x="855300" y="3478853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0" name="Google Shape;180;p25"/>
          <p:cNvSpPr/>
          <p:nvPr/>
        </p:nvSpPr>
        <p:spPr>
          <a:xfrm>
            <a:off x="2545793" y="3478853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1" name="Google Shape;181;p25"/>
          <p:cNvSpPr/>
          <p:nvPr/>
        </p:nvSpPr>
        <p:spPr>
          <a:xfrm>
            <a:off x="4395900" y="3478853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2" name="Google Shape;182;p25"/>
          <p:cNvSpPr/>
          <p:nvPr/>
        </p:nvSpPr>
        <p:spPr>
          <a:xfrm>
            <a:off x="6086393" y="3478853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83" name="Google Shape;183;p25"/>
          <p:cNvCxnSpPr>
            <a:stCxn id="176" idx="2"/>
            <a:endCxn id="177" idx="0"/>
          </p:cNvCxnSpPr>
          <p:nvPr/>
        </p:nvCxnSpPr>
        <p:spPr>
          <a:xfrm flipH="1" rot="-5400000">
            <a:off x="4896443" y="1465400"/>
            <a:ext cx="457200" cy="177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4" name="Google Shape;184;p25"/>
          <p:cNvCxnSpPr>
            <a:stCxn id="178" idx="0"/>
            <a:endCxn id="176" idx="2"/>
          </p:cNvCxnSpPr>
          <p:nvPr/>
        </p:nvCxnSpPr>
        <p:spPr>
          <a:xfrm rot="-5400000">
            <a:off x="3126147" y="1465401"/>
            <a:ext cx="457200" cy="177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5" name="Google Shape;185;p25"/>
          <p:cNvCxnSpPr>
            <a:stCxn id="178" idx="2"/>
            <a:endCxn id="180" idx="0"/>
          </p:cNvCxnSpPr>
          <p:nvPr/>
        </p:nvCxnSpPr>
        <p:spPr>
          <a:xfrm flipH="1" rot="-5400000">
            <a:off x="2663547" y="2827701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6" name="Google Shape;186;p25"/>
          <p:cNvCxnSpPr>
            <a:stCxn id="179" idx="0"/>
            <a:endCxn id="178" idx="2"/>
          </p:cNvCxnSpPr>
          <p:nvPr/>
        </p:nvCxnSpPr>
        <p:spPr>
          <a:xfrm rot="-5400000">
            <a:off x="1818300" y="28277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" name="Google Shape;187;p25"/>
          <p:cNvCxnSpPr>
            <a:stCxn id="177" idx="2"/>
            <a:endCxn id="182" idx="0"/>
          </p:cNvCxnSpPr>
          <p:nvPr/>
        </p:nvCxnSpPr>
        <p:spPr>
          <a:xfrm flipH="1" rot="-5400000">
            <a:off x="6204290" y="2827551"/>
            <a:ext cx="4572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8" name="Google Shape;188;p25"/>
          <p:cNvCxnSpPr>
            <a:stCxn id="181" idx="0"/>
            <a:endCxn id="177" idx="2"/>
          </p:cNvCxnSpPr>
          <p:nvPr/>
        </p:nvCxnSpPr>
        <p:spPr>
          <a:xfrm rot="-5400000">
            <a:off x="5358900" y="28277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194" name="Google Shape;194;p26"/>
          <p:cNvGraphicFramePr/>
          <p:nvPr/>
        </p:nvGraphicFramePr>
        <p:xfrm>
          <a:off x="8553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{F9AC80AE-7BAF-4353-BDF4-EDCBCDF36947}</a:tableStyleId>
              </a:tblPr>
              <a:tblGrid>
                <a:gridCol w="1858350"/>
                <a:gridCol w="1858350"/>
                <a:gridCol w="1858350"/>
                <a:gridCol w="1858350"/>
              </a:tblGrid>
              <a:tr h="668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A</a:t>
                      </a:r>
                      <a:endParaRPr sz="1500"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B</a:t>
                      </a:r>
                      <a:endParaRPr sz="1500"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C</a:t>
                      </a:r>
                      <a:endParaRPr sz="1500"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668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Yellow</a:t>
                      </a:r>
                      <a:endParaRPr sz="1500"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b="1"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endParaRPr b="1"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b="1"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8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Blue</a:t>
                      </a:r>
                      <a:endParaRPr sz="1500"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b="1"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</a:t>
                      </a:r>
                      <a:endParaRPr b="1"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b="1"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8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Orange</a:t>
                      </a:r>
                      <a:endParaRPr sz="1500"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b="1"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24</a:t>
                      </a:r>
                      <a:endParaRPr b="1"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endParaRPr b="1"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5" name="Google Shape;195;p26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3"/>
            </a:gs>
            <a:gs pos="49000">
              <a:schemeClr val="accent4"/>
            </a:gs>
            <a:gs pos="100000">
              <a:schemeClr val="accent5"/>
            </a:gs>
          </a:gsLst>
          <a:lin ang="18900732" scaled="0"/>
        </a:gra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/>
          <p:nvPr/>
        </p:nvSpPr>
        <p:spPr>
          <a:xfrm>
            <a:off x="514725" y="790184"/>
            <a:ext cx="8171736" cy="3892835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7"/>
          <p:cNvSpPr txBox="1"/>
          <p:nvPr>
            <p:ph idx="4294967295" type="title"/>
          </p:nvPr>
        </p:nvSpPr>
        <p:spPr>
          <a:xfrm>
            <a:off x="855300" y="36765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202" name="Google Shape;202;p27"/>
          <p:cNvSpPr/>
          <p:nvPr/>
        </p:nvSpPr>
        <p:spPr>
          <a:xfrm>
            <a:off x="1969700" y="1728300"/>
            <a:ext cx="7212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our office</a:t>
            </a:r>
            <a:endParaRPr sz="10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03" name="Google Shape;203;p27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27"/>
          <p:cNvSpPr txBox="1"/>
          <p:nvPr>
            <p:ph idx="4294967295" type="body"/>
          </p:nvPr>
        </p:nvSpPr>
        <p:spPr>
          <a:xfrm>
            <a:off x="457200" y="4756975"/>
            <a:ext cx="7719300" cy="30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accent1"/>
                </a:solidFill>
              </a:rPr>
              <a:t>Find more maps at </a:t>
            </a:r>
            <a:r>
              <a:rPr lang="en" sz="9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accent1"/>
              </a:solidFill>
            </a:endParaRPr>
          </a:p>
        </p:txBody>
      </p:sp>
      <p:sp>
        <p:nvSpPr>
          <p:cNvPr id="205" name="Google Shape;205;p27"/>
          <p:cNvSpPr/>
          <p:nvPr/>
        </p:nvSpPr>
        <p:spPr>
          <a:xfrm>
            <a:off x="1141100" y="2058925"/>
            <a:ext cx="153300" cy="153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2877425" y="3667500"/>
            <a:ext cx="153300" cy="153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7"/>
          <p:cNvSpPr/>
          <p:nvPr/>
        </p:nvSpPr>
        <p:spPr>
          <a:xfrm>
            <a:off x="3881400" y="1827225"/>
            <a:ext cx="153300" cy="153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7"/>
          <p:cNvSpPr/>
          <p:nvPr/>
        </p:nvSpPr>
        <p:spPr>
          <a:xfrm>
            <a:off x="4621375" y="3980850"/>
            <a:ext cx="153300" cy="153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7"/>
          <p:cNvSpPr/>
          <p:nvPr/>
        </p:nvSpPr>
        <p:spPr>
          <a:xfrm>
            <a:off x="6749425" y="2370475"/>
            <a:ext cx="153300" cy="153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7"/>
          <p:cNvSpPr/>
          <p:nvPr/>
        </p:nvSpPr>
        <p:spPr>
          <a:xfrm>
            <a:off x="7361675" y="4047200"/>
            <a:ext cx="153300" cy="153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6"/>
            </a:gs>
            <a:gs pos="31000">
              <a:schemeClr val="accent1"/>
            </a:gs>
            <a:gs pos="66000">
              <a:schemeClr val="accent2"/>
            </a:gs>
            <a:gs pos="100000">
              <a:schemeClr val="accent3"/>
            </a:gs>
          </a:gsLst>
          <a:lin ang="18900732" scaled="0"/>
        </a:gra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/>
          <p:nvPr>
            <p:ph idx="4294967295"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</a:rPr>
              <a:t>89,526,124</a:t>
            </a:r>
            <a:endParaRPr sz="9600">
              <a:solidFill>
                <a:schemeClr val="accent5"/>
              </a:solidFill>
            </a:endParaRPr>
          </a:p>
        </p:txBody>
      </p:sp>
      <p:sp>
        <p:nvSpPr>
          <p:cNvPr id="216" name="Google Shape;216;p28"/>
          <p:cNvSpPr txBox="1"/>
          <p:nvPr>
            <p:ph idx="4294967295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217" name="Google Shape;217;p28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/>
          <p:nvPr>
            <p:ph idx="4294967295" type="ctrTitle"/>
          </p:nvPr>
        </p:nvSpPr>
        <p:spPr>
          <a:xfrm>
            <a:off x="1243300" y="571800"/>
            <a:ext cx="7215000" cy="89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223" name="Google Shape;223;p29"/>
          <p:cNvSpPr txBox="1"/>
          <p:nvPr>
            <p:ph idx="4294967295" type="subTitle"/>
          </p:nvPr>
        </p:nvSpPr>
        <p:spPr>
          <a:xfrm>
            <a:off x="1243300" y="1411307"/>
            <a:ext cx="72150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224" name="Google Shape;224;p29"/>
          <p:cNvSpPr txBox="1"/>
          <p:nvPr>
            <p:ph idx="4294967295" type="ctrTitle"/>
          </p:nvPr>
        </p:nvSpPr>
        <p:spPr>
          <a:xfrm>
            <a:off x="1243300" y="3200694"/>
            <a:ext cx="7215000" cy="89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4"/>
                </a:solidFill>
              </a:rPr>
              <a:t>100%</a:t>
            </a:r>
            <a:endParaRPr sz="4800">
              <a:solidFill>
                <a:schemeClr val="accent4"/>
              </a:solidFill>
            </a:endParaRPr>
          </a:p>
        </p:txBody>
      </p:sp>
      <p:sp>
        <p:nvSpPr>
          <p:cNvPr id="225" name="Google Shape;225;p29"/>
          <p:cNvSpPr txBox="1"/>
          <p:nvPr>
            <p:ph idx="4294967295" type="subTitle"/>
          </p:nvPr>
        </p:nvSpPr>
        <p:spPr>
          <a:xfrm>
            <a:off x="1243300" y="4040201"/>
            <a:ext cx="72150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226" name="Google Shape;226;p29"/>
          <p:cNvSpPr txBox="1"/>
          <p:nvPr>
            <p:ph idx="4294967295" type="ctrTitle"/>
          </p:nvPr>
        </p:nvSpPr>
        <p:spPr>
          <a:xfrm>
            <a:off x="1243300" y="1886247"/>
            <a:ext cx="7215000" cy="89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3"/>
                </a:solidFill>
              </a:rPr>
              <a:t>185,244 users</a:t>
            </a:r>
            <a:endParaRPr sz="4800">
              <a:solidFill>
                <a:schemeClr val="accent3"/>
              </a:solidFill>
            </a:endParaRPr>
          </a:p>
        </p:txBody>
      </p:sp>
      <p:sp>
        <p:nvSpPr>
          <p:cNvPr id="227" name="Google Shape;227;p29"/>
          <p:cNvSpPr txBox="1"/>
          <p:nvPr>
            <p:ph idx="4294967295" type="subTitle"/>
          </p:nvPr>
        </p:nvSpPr>
        <p:spPr>
          <a:xfrm>
            <a:off x="1243300" y="2725754"/>
            <a:ext cx="72150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228" name="Google Shape;228;p29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9" name="Google Shape;229;p29"/>
          <p:cNvSpPr/>
          <p:nvPr/>
        </p:nvSpPr>
        <p:spPr>
          <a:xfrm>
            <a:off x="730014" y="2256674"/>
            <a:ext cx="377090" cy="397560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30" name="Google Shape;230;p29"/>
          <p:cNvGrpSpPr/>
          <p:nvPr/>
        </p:nvGrpSpPr>
        <p:grpSpPr>
          <a:xfrm>
            <a:off x="711349" y="3583738"/>
            <a:ext cx="414429" cy="383107"/>
            <a:chOff x="5975075" y="2327500"/>
            <a:chExt cx="420100" cy="388350"/>
          </a:xfrm>
        </p:grpSpPr>
        <p:sp>
          <p:nvSpPr>
            <p:cNvPr id="231" name="Google Shape;231;p29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2" name="Google Shape;232;p29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3" name="Google Shape;233;p29"/>
          <p:cNvSpPr/>
          <p:nvPr/>
        </p:nvSpPr>
        <p:spPr>
          <a:xfrm>
            <a:off x="690275" y="932026"/>
            <a:ext cx="456577" cy="359012"/>
          </a:xfrm>
          <a:custGeom>
            <a:rect b="b" l="l" r="r" t="t"/>
            <a:pathLst>
              <a:path extrusionOk="0" h="14557" w="18513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0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39" name="Google Shape;239;p30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0" name="Google Shape;240;p30"/>
          <p:cNvGrpSpPr/>
          <p:nvPr/>
        </p:nvGrpSpPr>
        <p:grpSpPr>
          <a:xfrm>
            <a:off x="855246" y="1436854"/>
            <a:ext cx="3090791" cy="2887534"/>
            <a:chOff x="1293736" y="1258050"/>
            <a:chExt cx="2726286" cy="2547000"/>
          </a:xfrm>
        </p:grpSpPr>
        <p:sp>
          <p:nvSpPr>
            <p:cNvPr id="241" name="Google Shape;241;p30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0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chemeClr val="dk1">
                  <a:alpha val="549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3" name="Google Shape;243;p30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Vestibulum congue tempus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4" name="Google Shape;244;p30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Lorem ipsum dolor sit amet, consectetur adipiscing elit, sed do eiusmod tempor. Donec facilisis lacus eget mauris.</a:t>
              </a:r>
              <a:endParaRPr b="1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5" name="Google Shape;245;p30"/>
          <p:cNvGrpSpPr/>
          <p:nvPr/>
        </p:nvGrpSpPr>
        <p:grpSpPr>
          <a:xfrm>
            <a:off x="3020865" y="1436854"/>
            <a:ext cx="3090791" cy="2887534"/>
            <a:chOff x="3203958" y="1258050"/>
            <a:chExt cx="2726286" cy="2547000"/>
          </a:xfrm>
        </p:grpSpPr>
        <p:sp>
          <p:nvSpPr>
            <p:cNvPr id="246" name="Google Shape;246;p30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chemeClr val="dk1">
                  <a:alpha val="549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8" name="Google Shape;248;p30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Vestibulum congue tempus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9" name="Google Shape;249;p30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Lorem ipsum dolor sit amet, consectetur adipiscing elit, sed do eiusmod tempor. Donec facilisis lacus eget mauris.</a:t>
              </a:r>
              <a:endParaRPr b="1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0" name="Google Shape;250;p30"/>
          <p:cNvGrpSpPr/>
          <p:nvPr/>
        </p:nvGrpSpPr>
        <p:grpSpPr>
          <a:xfrm>
            <a:off x="5197589" y="1436854"/>
            <a:ext cx="3090791" cy="2887534"/>
            <a:chOff x="5123977" y="1258050"/>
            <a:chExt cx="2726286" cy="2547000"/>
          </a:xfrm>
        </p:grpSpPr>
        <p:sp>
          <p:nvSpPr>
            <p:cNvPr id="251" name="Google Shape;251;p30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0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chemeClr val="dk1">
                  <a:alpha val="549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accent4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3" name="Google Shape;253;p30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Vestibulum congue tempus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4" name="Google Shape;254;p30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Lorem ipsum dolor sit amet, consectetur adipiscing elit, sed do eiusmod tempor. Donec facilisis lacus eget mauris.</a:t>
              </a:r>
              <a:endParaRPr b="1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60" name="Google Shape;260;p31"/>
          <p:cNvSpPr txBox="1"/>
          <p:nvPr>
            <p:ph idx="1" type="body"/>
          </p:nvPr>
        </p:nvSpPr>
        <p:spPr>
          <a:xfrm>
            <a:off x="823225" y="1353950"/>
            <a:ext cx="2325600" cy="13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61" name="Google Shape;261;p31"/>
          <p:cNvSpPr txBox="1"/>
          <p:nvPr>
            <p:ph idx="2" type="body"/>
          </p:nvPr>
        </p:nvSpPr>
        <p:spPr>
          <a:xfrm>
            <a:off x="3393162" y="1353950"/>
            <a:ext cx="2325600" cy="13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62" name="Google Shape;262;p31"/>
          <p:cNvSpPr txBox="1"/>
          <p:nvPr>
            <p:ph idx="3" type="body"/>
          </p:nvPr>
        </p:nvSpPr>
        <p:spPr>
          <a:xfrm>
            <a:off x="5963100" y="1353950"/>
            <a:ext cx="2325600" cy="13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63" name="Google Shape;263;p31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4" name="Google Shape;264;p31"/>
          <p:cNvSpPr txBox="1"/>
          <p:nvPr>
            <p:ph idx="1" type="body"/>
          </p:nvPr>
        </p:nvSpPr>
        <p:spPr>
          <a:xfrm>
            <a:off x="823225" y="3016350"/>
            <a:ext cx="2325600" cy="13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65" name="Google Shape;265;p31"/>
          <p:cNvSpPr txBox="1"/>
          <p:nvPr>
            <p:ph idx="2" type="body"/>
          </p:nvPr>
        </p:nvSpPr>
        <p:spPr>
          <a:xfrm>
            <a:off x="3393162" y="3016350"/>
            <a:ext cx="2325600" cy="13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66" name="Google Shape;266;p31"/>
          <p:cNvSpPr txBox="1"/>
          <p:nvPr>
            <p:ph idx="3" type="body"/>
          </p:nvPr>
        </p:nvSpPr>
        <p:spPr>
          <a:xfrm>
            <a:off x="5963100" y="3016350"/>
            <a:ext cx="2325600" cy="13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2"/>
          <p:cNvSpPr txBox="1"/>
          <p:nvPr>
            <p:ph idx="1" type="body"/>
          </p:nvPr>
        </p:nvSpPr>
        <p:spPr>
          <a:xfrm>
            <a:off x="457200" y="4406305"/>
            <a:ext cx="82296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272" name="Google Shape;272;p32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3" name="Google Shape;273;p32"/>
          <p:cNvCxnSpPr/>
          <p:nvPr/>
        </p:nvCxnSpPr>
        <p:spPr>
          <a:xfrm>
            <a:off x="952500" y="1074701"/>
            <a:ext cx="7239000" cy="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32"/>
          <p:cNvCxnSpPr/>
          <p:nvPr/>
        </p:nvCxnSpPr>
        <p:spPr>
          <a:xfrm>
            <a:off x="952500" y="1784183"/>
            <a:ext cx="7239000" cy="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32"/>
          <p:cNvCxnSpPr/>
          <p:nvPr/>
        </p:nvCxnSpPr>
        <p:spPr>
          <a:xfrm>
            <a:off x="952500" y="2493664"/>
            <a:ext cx="7239000" cy="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32"/>
          <p:cNvCxnSpPr/>
          <p:nvPr/>
        </p:nvCxnSpPr>
        <p:spPr>
          <a:xfrm>
            <a:off x="952500" y="3203146"/>
            <a:ext cx="7239000" cy="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7" name="Google Shape;277;p32"/>
          <p:cNvCxnSpPr/>
          <p:nvPr/>
        </p:nvCxnSpPr>
        <p:spPr>
          <a:xfrm>
            <a:off x="952500" y="3934526"/>
            <a:ext cx="7239000" cy="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8" name="Google Shape;278;p32"/>
          <p:cNvSpPr txBox="1"/>
          <p:nvPr/>
        </p:nvSpPr>
        <p:spPr>
          <a:xfrm>
            <a:off x="883015" y="915950"/>
            <a:ext cx="357900" cy="30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4000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3000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2000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1000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0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32"/>
          <p:cNvSpPr/>
          <p:nvPr/>
        </p:nvSpPr>
        <p:spPr>
          <a:xfrm>
            <a:off x="1572782" y="2380937"/>
            <a:ext cx="2337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2"/>
          <p:cNvSpPr/>
          <p:nvPr/>
        </p:nvSpPr>
        <p:spPr>
          <a:xfrm>
            <a:off x="1887026" y="1986874"/>
            <a:ext cx="2337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2"/>
          <p:cNvSpPr/>
          <p:nvPr/>
        </p:nvSpPr>
        <p:spPr>
          <a:xfrm>
            <a:off x="2201270" y="2493664"/>
            <a:ext cx="2337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2"/>
          <p:cNvSpPr/>
          <p:nvPr/>
        </p:nvSpPr>
        <p:spPr>
          <a:xfrm>
            <a:off x="3325786" y="2694727"/>
            <a:ext cx="2337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"/>
          <p:cNvSpPr/>
          <p:nvPr/>
        </p:nvSpPr>
        <p:spPr>
          <a:xfrm>
            <a:off x="3640031" y="2096344"/>
            <a:ext cx="2337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2"/>
          <p:cNvSpPr/>
          <p:nvPr/>
        </p:nvSpPr>
        <p:spPr>
          <a:xfrm>
            <a:off x="3954275" y="1229025"/>
            <a:ext cx="2337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2"/>
          <p:cNvSpPr/>
          <p:nvPr/>
        </p:nvSpPr>
        <p:spPr>
          <a:xfrm>
            <a:off x="5078791" y="2140120"/>
            <a:ext cx="2337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2"/>
          <p:cNvSpPr/>
          <p:nvPr/>
        </p:nvSpPr>
        <p:spPr>
          <a:xfrm>
            <a:off x="5393035" y="1074577"/>
            <a:ext cx="2337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2"/>
          <p:cNvSpPr/>
          <p:nvPr/>
        </p:nvSpPr>
        <p:spPr>
          <a:xfrm>
            <a:off x="5707280" y="2322562"/>
            <a:ext cx="2337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2"/>
          <p:cNvSpPr/>
          <p:nvPr/>
        </p:nvSpPr>
        <p:spPr>
          <a:xfrm>
            <a:off x="6831796" y="2753101"/>
            <a:ext cx="2337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2"/>
          <p:cNvSpPr/>
          <p:nvPr/>
        </p:nvSpPr>
        <p:spPr>
          <a:xfrm>
            <a:off x="7146040" y="1293620"/>
            <a:ext cx="2337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2"/>
          <p:cNvSpPr/>
          <p:nvPr/>
        </p:nvSpPr>
        <p:spPr>
          <a:xfrm>
            <a:off x="7460284" y="1607410"/>
            <a:ext cx="2337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80" name="Google Shape;80;p15"/>
          <p:cNvSpPr txBox="1"/>
          <p:nvPr>
            <p:ph idx="2" type="body"/>
          </p:nvPr>
        </p:nvSpPr>
        <p:spPr>
          <a:xfrm>
            <a:off x="4815599" y="1353950"/>
            <a:ext cx="34731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/>
              <a:t>EDIT IN POWERPOINT®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Click on the button under the presentation preview that says </a:t>
            </a:r>
            <a:r>
              <a:rPr b="1" lang="en" sz="1200"/>
              <a:t>"Download as PowerPoint template"</a:t>
            </a:r>
            <a:r>
              <a:rPr lang="en" sz="1200"/>
              <a:t>. You will get a .pptx file that you can edit in PowerPoint.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solidFill>
                  <a:schemeClr val="hlink"/>
                </a:solidFill>
                <a:hlinkClick action="ppaction://hlinksldjump" r:id="rId3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855275" y="1353950"/>
            <a:ext cx="34731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EDIT IN GOOGLE SLIDES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Click on the button under the presentation preview that says </a:t>
            </a:r>
            <a:r>
              <a:rPr b="1" lang="en" sz="1200"/>
              <a:t>"Use as Google Slides Theme"</a:t>
            </a:r>
            <a:r>
              <a:rPr lang="en" sz="1200"/>
              <a:t>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You will get a copy of this document on your Google Drive and will be able to edit, add or delete slides.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You have to be signed in to your Google account.</a:t>
            </a:r>
            <a:endParaRPr/>
          </a:p>
        </p:txBody>
      </p:sp>
      <p:sp>
        <p:nvSpPr>
          <p:cNvPr id="82" name="Google Shape;82;p15"/>
          <p:cNvSpPr txBox="1"/>
          <p:nvPr>
            <p:ph idx="2" type="body"/>
          </p:nvPr>
        </p:nvSpPr>
        <p:spPr>
          <a:xfrm>
            <a:off x="855300" y="3448725"/>
            <a:ext cx="7433400" cy="11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5"/>
                </a:solidFill>
              </a:rPr>
              <a:t>More info on how to use this template at </a:t>
            </a:r>
            <a:r>
              <a:rPr b="1" lang="en" sz="12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slidescarnival.com/help-use-presentation-template</a:t>
            </a:r>
            <a:endParaRPr b="1" sz="1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5"/>
                </a:solidFill>
              </a:rPr>
              <a:t>This template is free to use under </a:t>
            </a:r>
            <a:r>
              <a:rPr lang="en" sz="12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license</a:t>
            </a:r>
            <a:r>
              <a:rPr lang="en" sz="1200">
                <a:solidFill>
                  <a:schemeClr val="accent5"/>
                </a:solidFill>
              </a:rPr>
              <a:t>. You can keep the Credits slide or mention SlidesCarnival and other resources used in a slide footer.</a:t>
            </a:r>
            <a:endParaRPr sz="1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5"/>
              </a:solidFill>
            </a:endParaRPr>
          </a:p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1"/>
            </a:gs>
            <a:gs pos="23000">
              <a:schemeClr val="accent2"/>
            </a:gs>
            <a:gs pos="49000">
              <a:schemeClr val="accent3"/>
            </a:gs>
            <a:gs pos="77000">
              <a:schemeClr val="accent4"/>
            </a:gs>
            <a:gs pos="100000">
              <a:schemeClr val="accent5"/>
            </a:gs>
          </a:gsLst>
          <a:lin ang="18900732" scaled="0"/>
        </a:gra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/>
          <p:nvPr>
            <p:ph idx="4294967295" type="body"/>
          </p:nvPr>
        </p:nvSpPr>
        <p:spPr>
          <a:xfrm>
            <a:off x="1157375" y="373575"/>
            <a:ext cx="2701500" cy="43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Mobile</a:t>
            </a:r>
            <a:r>
              <a:rPr b="1" lang="en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 project</a:t>
            </a:r>
            <a:endParaRPr b="1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Show and explain your web, app or software projects using these gadget templates.</a:t>
            </a:r>
            <a:endParaRPr sz="2000"/>
          </a:p>
        </p:txBody>
      </p:sp>
      <p:sp>
        <p:nvSpPr>
          <p:cNvPr id="296" name="Google Shape;296;p33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7" name="Google Shape;297;p33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98" name="Google Shape;298;p33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02" name="Google Shape;302;p33"/>
          <p:cNvPicPr preferRelativeResize="0"/>
          <p:nvPr/>
        </p:nvPicPr>
        <p:blipFill rotWithShape="1">
          <a:blip r:embed="rId3">
            <a:alphaModFix/>
          </a:blip>
          <a:srcRect b="23786" l="0" r="0" t="0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4"/>
          <p:cNvSpPr/>
          <p:nvPr/>
        </p:nvSpPr>
        <p:spPr>
          <a:xfrm>
            <a:off x="4088059" y="-5"/>
            <a:ext cx="5055932" cy="4812610"/>
          </a:xfrm>
          <a:custGeom>
            <a:rect b="b" l="l" r="r" t="t"/>
            <a:pathLst>
              <a:path extrusionOk="0" h="3431451" w="3611380">
                <a:moveTo>
                  <a:pt x="927187" y="875737"/>
                </a:moveTo>
                <a:lnTo>
                  <a:pt x="1721821" y="81562"/>
                </a:lnTo>
                <a:cubicBezTo>
                  <a:pt x="1743746" y="59605"/>
                  <a:pt x="1757534" y="30838"/>
                  <a:pt x="1760917" y="0"/>
                </a:cubicBezTo>
                <a:lnTo>
                  <a:pt x="1415173" y="0"/>
                </a:lnTo>
                <a:lnTo>
                  <a:pt x="733169" y="681756"/>
                </a:lnTo>
                <a:cubicBezTo>
                  <a:pt x="680100" y="735831"/>
                  <a:pt x="680930" y="822671"/>
                  <a:pt x="735025" y="875720"/>
                </a:cubicBezTo>
                <a:cubicBezTo>
                  <a:pt x="788382" y="928046"/>
                  <a:pt x="873819" y="928056"/>
                  <a:pt x="927187" y="875737"/>
                </a:cubicBezTo>
                <a:close/>
                <a:moveTo>
                  <a:pt x="40184" y="2238094"/>
                </a:moveTo>
                <a:cubicBezTo>
                  <a:pt x="-13398" y="2291660"/>
                  <a:pt x="-13394" y="2378506"/>
                  <a:pt x="40192" y="2432069"/>
                </a:cubicBezTo>
                <a:cubicBezTo>
                  <a:pt x="93778" y="2485631"/>
                  <a:pt x="180654" y="2485628"/>
                  <a:pt x="234236" y="2432058"/>
                </a:cubicBezTo>
                <a:cubicBezTo>
                  <a:pt x="287814" y="2378496"/>
                  <a:pt x="287814" y="2291656"/>
                  <a:pt x="234236" y="2238094"/>
                </a:cubicBezTo>
                <a:cubicBezTo>
                  <a:pt x="180559" y="2184749"/>
                  <a:pt x="93861" y="2184749"/>
                  <a:pt x="40184" y="2238094"/>
                </a:cubicBezTo>
                <a:close/>
                <a:moveTo>
                  <a:pt x="3307248" y="2745375"/>
                </a:moveTo>
                <a:cubicBezTo>
                  <a:pt x="3360919" y="2798741"/>
                  <a:pt x="3447620" y="2798741"/>
                  <a:pt x="3501300" y="2745375"/>
                </a:cubicBezTo>
                <a:lnTo>
                  <a:pt x="3611381" y="2635368"/>
                </a:lnTo>
                <a:lnTo>
                  <a:pt x="3611381" y="2247439"/>
                </a:lnTo>
                <a:lnTo>
                  <a:pt x="3307248" y="2551428"/>
                </a:lnTo>
                <a:cubicBezTo>
                  <a:pt x="3253867" y="2605044"/>
                  <a:pt x="3253809" y="2691684"/>
                  <a:pt x="3307112" y="2745375"/>
                </a:cubicBezTo>
                <a:close/>
                <a:moveTo>
                  <a:pt x="1516414" y="3090144"/>
                </a:moveTo>
                <a:lnTo>
                  <a:pt x="1410141" y="3196379"/>
                </a:lnTo>
                <a:cubicBezTo>
                  <a:pt x="1356046" y="3249428"/>
                  <a:pt x="1355216" y="3336268"/>
                  <a:pt x="1408285" y="3390343"/>
                </a:cubicBezTo>
                <a:cubicBezTo>
                  <a:pt x="1461353" y="3444429"/>
                  <a:pt x="1548225" y="3445245"/>
                  <a:pt x="1602320" y="3392199"/>
                </a:cubicBezTo>
                <a:cubicBezTo>
                  <a:pt x="1602949" y="3391580"/>
                  <a:pt x="1603575" y="3390955"/>
                  <a:pt x="1604193" y="3390326"/>
                </a:cubicBezTo>
                <a:lnTo>
                  <a:pt x="1710194" y="3284126"/>
                </a:lnTo>
                <a:cubicBezTo>
                  <a:pt x="1765724" y="3232582"/>
                  <a:pt x="1768940" y="3145797"/>
                  <a:pt x="1717378" y="3090284"/>
                </a:cubicBezTo>
                <a:cubicBezTo>
                  <a:pt x="1665812" y="3034774"/>
                  <a:pt x="1578995" y="3031559"/>
                  <a:pt x="1523465" y="3083106"/>
                </a:cubicBezTo>
                <a:cubicBezTo>
                  <a:pt x="1521031" y="3085366"/>
                  <a:pt x="1518678" y="3087714"/>
                  <a:pt x="1516414" y="3090144"/>
                </a:cubicBezTo>
                <a:close/>
                <a:moveTo>
                  <a:pt x="3403594" y="427758"/>
                </a:moveTo>
                <a:cubicBezTo>
                  <a:pt x="3350019" y="481351"/>
                  <a:pt x="3263121" y="481382"/>
                  <a:pt x="3209508" y="427826"/>
                </a:cubicBezTo>
                <a:cubicBezTo>
                  <a:pt x="3155893" y="374271"/>
                  <a:pt x="3155865" y="287406"/>
                  <a:pt x="3209440" y="233811"/>
                </a:cubicBezTo>
                <a:lnTo>
                  <a:pt x="3443302" y="0"/>
                </a:lnTo>
                <a:lnTo>
                  <a:pt x="1891022" y="0"/>
                </a:lnTo>
                <a:lnTo>
                  <a:pt x="782736" y="1107883"/>
                </a:lnTo>
                <a:cubicBezTo>
                  <a:pt x="729371" y="1161541"/>
                  <a:pt x="729371" y="1248207"/>
                  <a:pt x="782736" y="1301865"/>
                </a:cubicBezTo>
                <a:cubicBezTo>
                  <a:pt x="836114" y="1355502"/>
                  <a:pt x="836114" y="1442175"/>
                  <a:pt x="782736" y="1495812"/>
                </a:cubicBezTo>
                <a:lnTo>
                  <a:pt x="296586" y="1981785"/>
                </a:lnTo>
                <a:cubicBezTo>
                  <a:pt x="243526" y="2035868"/>
                  <a:pt x="244372" y="2122711"/>
                  <a:pt x="298476" y="2175750"/>
                </a:cubicBezTo>
                <a:cubicBezTo>
                  <a:pt x="351840" y="2228068"/>
                  <a:pt x="437280" y="2228058"/>
                  <a:pt x="490638" y="2175733"/>
                </a:cubicBezTo>
                <a:lnTo>
                  <a:pt x="883841" y="1782672"/>
                </a:lnTo>
                <a:cubicBezTo>
                  <a:pt x="938297" y="1729993"/>
                  <a:pt x="1025161" y="1731414"/>
                  <a:pt x="1077859" y="1785850"/>
                </a:cubicBezTo>
                <a:cubicBezTo>
                  <a:pt x="1129340" y="1839028"/>
                  <a:pt x="1129340" y="1923441"/>
                  <a:pt x="1077859" y="1976620"/>
                </a:cubicBezTo>
                <a:lnTo>
                  <a:pt x="779370" y="2275035"/>
                </a:lnTo>
                <a:cubicBezTo>
                  <a:pt x="726301" y="2329110"/>
                  <a:pt x="727131" y="2415950"/>
                  <a:pt x="781226" y="2468999"/>
                </a:cubicBezTo>
                <a:cubicBezTo>
                  <a:pt x="834584" y="2521324"/>
                  <a:pt x="920020" y="2521335"/>
                  <a:pt x="973388" y="2469016"/>
                </a:cubicBezTo>
                <a:lnTo>
                  <a:pt x="1028836" y="2413588"/>
                </a:lnTo>
                <a:cubicBezTo>
                  <a:pt x="1082411" y="2360032"/>
                  <a:pt x="1169279" y="2360032"/>
                  <a:pt x="1222854" y="2413588"/>
                </a:cubicBezTo>
                <a:cubicBezTo>
                  <a:pt x="1276430" y="2467144"/>
                  <a:pt x="1276430" y="2553980"/>
                  <a:pt x="1222854" y="2607536"/>
                </a:cubicBezTo>
                <a:lnTo>
                  <a:pt x="686559" y="3143533"/>
                </a:lnTo>
                <a:cubicBezTo>
                  <a:pt x="632947" y="3197120"/>
                  <a:pt x="632937" y="3284007"/>
                  <a:pt x="686543" y="3337600"/>
                </a:cubicBezTo>
                <a:cubicBezTo>
                  <a:pt x="740148" y="3391193"/>
                  <a:pt x="827064" y="3391203"/>
                  <a:pt x="880680" y="3337617"/>
                </a:cubicBezTo>
                <a:lnTo>
                  <a:pt x="1802665" y="2415899"/>
                </a:lnTo>
                <a:cubicBezTo>
                  <a:pt x="1856281" y="2362343"/>
                  <a:pt x="1943176" y="2362374"/>
                  <a:pt x="1996751" y="2415967"/>
                </a:cubicBezTo>
                <a:cubicBezTo>
                  <a:pt x="2050326" y="2469563"/>
                  <a:pt x="2050299" y="2556427"/>
                  <a:pt x="1996683" y="2609982"/>
                </a:cubicBezTo>
                <a:lnTo>
                  <a:pt x="1809702" y="2796895"/>
                </a:lnTo>
                <a:cubicBezTo>
                  <a:pt x="1756127" y="2850451"/>
                  <a:pt x="1756127" y="2937287"/>
                  <a:pt x="1809702" y="2990843"/>
                </a:cubicBezTo>
                <a:cubicBezTo>
                  <a:pt x="1863277" y="3044398"/>
                  <a:pt x="1950145" y="3044398"/>
                  <a:pt x="2003720" y="2990843"/>
                </a:cubicBezTo>
                <a:lnTo>
                  <a:pt x="2597503" y="2397377"/>
                </a:lnTo>
                <a:cubicBezTo>
                  <a:pt x="2652771" y="2345579"/>
                  <a:pt x="2739581" y="2348376"/>
                  <a:pt x="2791399" y="2403627"/>
                </a:cubicBezTo>
                <a:cubicBezTo>
                  <a:pt x="2840915" y="2456422"/>
                  <a:pt x="2840864" y="2538592"/>
                  <a:pt x="2791283" y="2591325"/>
                </a:cubicBezTo>
                <a:lnTo>
                  <a:pt x="2442513" y="2940070"/>
                </a:lnTo>
                <a:cubicBezTo>
                  <a:pt x="2388938" y="2993626"/>
                  <a:pt x="2388938" y="3080462"/>
                  <a:pt x="2442513" y="3134018"/>
                </a:cubicBezTo>
                <a:cubicBezTo>
                  <a:pt x="2496088" y="3187573"/>
                  <a:pt x="2582956" y="3187573"/>
                  <a:pt x="2636531" y="3134018"/>
                </a:cubicBezTo>
                <a:lnTo>
                  <a:pt x="3611245" y="2159692"/>
                </a:lnTo>
                <a:lnTo>
                  <a:pt x="3611245" y="220047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31000">
                <a:schemeClr val="accent1"/>
              </a:gs>
              <a:gs pos="66000">
                <a:schemeClr val="accent2"/>
              </a:gs>
              <a:gs pos="100000">
                <a:schemeClr val="accent3"/>
              </a:gs>
            </a:gsLst>
            <a:lin ang="1890073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34"/>
          <p:cNvSpPr txBox="1"/>
          <p:nvPr>
            <p:ph type="title"/>
          </p:nvPr>
        </p:nvSpPr>
        <p:spPr>
          <a:xfrm>
            <a:off x="855300" y="1146825"/>
            <a:ext cx="3138600" cy="90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309" name="Google Shape;309;p34"/>
          <p:cNvSpPr txBox="1"/>
          <p:nvPr>
            <p:ph idx="1" type="body"/>
          </p:nvPr>
        </p:nvSpPr>
        <p:spPr>
          <a:xfrm>
            <a:off x="855300" y="2178375"/>
            <a:ext cx="3138600" cy="18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Any questions?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@username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user@mail.me</a:t>
            </a:r>
            <a:endParaRPr/>
          </a:p>
        </p:txBody>
      </p:sp>
      <p:sp>
        <p:nvSpPr>
          <p:cNvPr id="310" name="Google Shape;310;p34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1" name="Google Shape;311;p34"/>
          <p:cNvGrpSpPr/>
          <p:nvPr/>
        </p:nvGrpSpPr>
        <p:grpSpPr>
          <a:xfrm>
            <a:off x="6551508" y="1271571"/>
            <a:ext cx="1332809" cy="1232079"/>
            <a:chOff x="5975075" y="2327500"/>
            <a:chExt cx="420100" cy="388350"/>
          </a:xfrm>
        </p:grpSpPr>
        <p:sp>
          <p:nvSpPr>
            <p:cNvPr id="312" name="Google Shape;312;p34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1"/>
            </a:gs>
            <a:gs pos="23000">
              <a:schemeClr val="accent2"/>
            </a:gs>
            <a:gs pos="49000">
              <a:schemeClr val="accent3"/>
            </a:gs>
            <a:gs pos="77000">
              <a:schemeClr val="accent4"/>
            </a:gs>
            <a:gs pos="100000">
              <a:schemeClr val="accent5"/>
            </a:gs>
          </a:gsLst>
          <a:lin ang="18900732" scaled="0"/>
        </a:gra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5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9" name="Google Shape;319;p35"/>
          <p:cNvGrpSpPr/>
          <p:nvPr/>
        </p:nvGrpSpPr>
        <p:grpSpPr>
          <a:xfrm>
            <a:off x="5011702" y="465959"/>
            <a:ext cx="2736410" cy="4222433"/>
            <a:chOff x="2112475" y="238125"/>
            <a:chExt cx="3395050" cy="5238750"/>
          </a:xfrm>
        </p:grpSpPr>
        <p:sp>
          <p:nvSpPr>
            <p:cNvPr id="320" name="Google Shape;320;p35"/>
            <p:cNvSpPr/>
            <p:nvPr/>
          </p:nvSpPr>
          <p:spPr>
            <a:xfrm>
              <a:off x="2112475" y="238125"/>
              <a:ext cx="3395050" cy="5238750"/>
            </a:xfrm>
            <a:custGeom>
              <a:rect b="b" l="l" r="r" t="t"/>
              <a:pathLst>
                <a:path extrusionOk="0" h="209550" w="135802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3671350" y="5147100"/>
              <a:ext cx="279175" cy="179900"/>
            </a:xfrm>
            <a:custGeom>
              <a:rect b="b" l="l" r="r" t="t"/>
              <a:pathLst>
                <a:path extrusionOk="0" h="7196" w="11167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3650725" y="446100"/>
              <a:ext cx="54375" cy="54350"/>
            </a:xfrm>
            <a:custGeom>
              <a:rect b="b" l="l" r="r" t="t"/>
              <a:pathLst>
                <a:path extrusionOk="0" h="2174" w="2175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3761275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4" name="Google Shape;324;p35"/>
          <p:cNvSpPr txBox="1"/>
          <p:nvPr>
            <p:ph idx="4294967295" type="body"/>
          </p:nvPr>
        </p:nvSpPr>
        <p:spPr>
          <a:xfrm>
            <a:off x="1157375" y="373575"/>
            <a:ext cx="2701500" cy="43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Tablet</a:t>
            </a:r>
            <a:r>
              <a:rPr b="1" lang="en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 project</a:t>
            </a:r>
            <a:endParaRPr b="1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Show and explain your web, app or software projects using these gadget templates.</a:t>
            </a:r>
            <a:endParaRPr sz="2000"/>
          </a:p>
        </p:txBody>
      </p:sp>
      <p:pic>
        <p:nvPicPr>
          <p:cNvPr id="325" name="Google Shape;32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288" y="839688"/>
            <a:ext cx="2597800" cy="3463726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1"/>
            </a:gs>
            <a:gs pos="23000">
              <a:schemeClr val="accent2"/>
            </a:gs>
            <a:gs pos="49000">
              <a:schemeClr val="accent3"/>
            </a:gs>
            <a:gs pos="77000">
              <a:schemeClr val="accent4"/>
            </a:gs>
            <a:gs pos="100000">
              <a:schemeClr val="accent5"/>
            </a:gs>
          </a:gsLst>
          <a:lin ang="18900732" scaled="0"/>
        </a:gra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36"/>
          <p:cNvPicPr preferRelativeResize="0"/>
          <p:nvPr/>
        </p:nvPicPr>
        <p:blipFill rotWithShape="1">
          <a:blip r:embed="rId3">
            <a:alphaModFix/>
          </a:blip>
          <a:srcRect b="6620" l="0" r="0" t="0"/>
          <a:stretch/>
        </p:blipFill>
        <p:spPr>
          <a:xfrm>
            <a:off x="4572125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6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2" name="Google Shape;332;p36"/>
          <p:cNvGrpSpPr/>
          <p:nvPr/>
        </p:nvGrpSpPr>
        <p:grpSpPr>
          <a:xfrm>
            <a:off x="4066299" y="1241129"/>
            <a:ext cx="4542205" cy="2661224"/>
            <a:chOff x="1177450" y="241631"/>
            <a:chExt cx="6173152" cy="3616776"/>
          </a:xfrm>
        </p:grpSpPr>
        <p:sp>
          <p:nvSpPr>
            <p:cNvPr id="333" name="Google Shape;333;p36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36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36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36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61A22">
                <a:alpha val="1732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7" name="Google Shape;337;p36"/>
          <p:cNvSpPr txBox="1"/>
          <p:nvPr>
            <p:ph idx="4294967295" type="body"/>
          </p:nvPr>
        </p:nvSpPr>
        <p:spPr>
          <a:xfrm>
            <a:off x="1157375" y="373575"/>
            <a:ext cx="2701500" cy="43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Desktop</a:t>
            </a:r>
            <a:r>
              <a:rPr b="1" lang="en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 project</a:t>
            </a:r>
            <a:endParaRPr b="1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Show and explain your web, app or software projects using these gadget templates.</a:t>
            </a:r>
            <a:endParaRPr sz="2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7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43" name="Google Shape;343;p37"/>
          <p:cNvSpPr txBox="1"/>
          <p:nvPr>
            <p:ph idx="1" type="body"/>
          </p:nvPr>
        </p:nvSpPr>
        <p:spPr>
          <a:xfrm>
            <a:off x="855300" y="1353947"/>
            <a:ext cx="74334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344" name="Google Shape;344;p37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8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50" name="Google Shape;350;p38"/>
          <p:cNvSpPr txBox="1"/>
          <p:nvPr>
            <p:ph idx="1" type="body"/>
          </p:nvPr>
        </p:nvSpPr>
        <p:spPr>
          <a:xfrm>
            <a:off x="855300" y="1353947"/>
            <a:ext cx="74334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Titles: Roboto Slab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Body copy: Roboto Light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https://www.fontsquirrel.com/fonts/roboto-slab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https://www.fontsquirrel.com/fonts/roboto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51" name="Google Shape;351;p38"/>
          <p:cNvSpPr txBox="1"/>
          <p:nvPr/>
        </p:nvSpPr>
        <p:spPr>
          <a:xfrm>
            <a:off x="855300" y="4104575"/>
            <a:ext cx="74334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4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4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4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2" name="Google Shape;352;p38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9"/>
          <p:cNvSpPr txBox="1"/>
          <p:nvPr>
            <p:ph type="ctrTitle"/>
          </p:nvPr>
        </p:nvSpPr>
        <p:spPr>
          <a:xfrm>
            <a:off x="685800" y="2099622"/>
            <a:ext cx="7772400" cy="64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br>
              <a:rPr lang="en"/>
            </a:br>
            <a:r>
              <a:rPr lang="en"/>
              <a:t>Extra Resources</a:t>
            </a:r>
            <a:endParaRPr/>
          </a:p>
        </p:txBody>
      </p:sp>
      <p:sp>
        <p:nvSpPr>
          <p:cNvPr id="358" name="Google Shape;358;p39"/>
          <p:cNvSpPr txBox="1"/>
          <p:nvPr>
            <p:ph idx="1" type="subTitle"/>
          </p:nvPr>
        </p:nvSpPr>
        <p:spPr>
          <a:xfrm>
            <a:off x="685800" y="2840052"/>
            <a:ext cx="7772400" cy="41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0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64" name="Google Shape;364;p40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5" name="Google Shape;365;p40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DEC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40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NOV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40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4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OCT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40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SEP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9" name="Google Shape;369;p40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AUG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0" name="Google Shape;370;p40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3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JUL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1" name="Google Shape;371;p40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40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3" name="Google Shape;373;p40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40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1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40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1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40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fmla="val 32030" name="adj"/>
            </a:avLst>
          </a:prstGeom>
          <a:solidFill>
            <a:schemeClr val="accent1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1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40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fmla="val 32030" name="adj"/>
            </a:avLst>
          </a:prstGeom>
          <a:solidFill>
            <a:schemeClr val="lt2"/>
          </a:solidFill>
          <a:ln>
            <a:noFill/>
          </a:ln>
          <a:effectLst>
            <a:outerShdw blurRad="28575" rotWithShape="0" algn="bl" dist="95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cxnSp>
        <p:nvCxnSpPr>
          <p:cNvPr id="378" name="Google Shape;378;p40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79" name="Google Shape;379;p40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80" name="Google Shape;380;p40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81" name="Google Shape;381;p40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Red is the colour of danger and courage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82" name="Google Shape;382;p40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83" name="Google Shape;383;p40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84" name="Google Shape;384;p40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85" name="Google Shape;385;p40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86" name="Google Shape;386;p40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87" name="Google Shape;387;p40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88" name="Google Shape;388;p40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89" name="Google Shape;389;p40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90" name="Google Shape;390;p40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91" name="Google Shape;391;p40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92" name="Google Shape;392;p40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93" name="Google Shape;393;p40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94" name="Google Shape;394;p40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95" name="Google Shape;395;p40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96" name="Google Shape;396;p40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97" name="Google Shape;397;p40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Red is the colour of danger and courage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98" name="Google Shape;398;p40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99" name="Google Shape;399;p40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0" name="Google Shape;400;p40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401" name="Google Shape;401;p40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407" name="Google Shape;407;p41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8" name="Google Shape;408;p41"/>
          <p:cNvSpPr/>
          <p:nvPr/>
        </p:nvSpPr>
        <p:spPr>
          <a:xfrm>
            <a:off x="0" y="25234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41"/>
          <p:cNvSpPr/>
          <p:nvPr/>
        </p:nvSpPr>
        <p:spPr>
          <a:xfrm>
            <a:off x="0" y="25234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0" name="Google Shape;410;p41"/>
          <p:cNvGrpSpPr/>
          <p:nvPr/>
        </p:nvGrpSpPr>
        <p:grpSpPr>
          <a:xfrm>
            <a:off x="1786339" y="1855801"/>
            <a:ext cx="473400" cy="473400"/>
            <a:chOff x="1786339" y="1703401"/>
            <a:chExt cx="473400" cy="473400"/>
          </a:xfrm>
        </p:grpSpPr>
        <p:sp>
          <p:nvSpPr>
            <p:cNvPr id="411" name="Google Shape;411;p4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2" name="Google Shape;412;p4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13" name="Google Shape;413;p41"/>
          <p:cNvGrpSpPr/>
          <p:nvPr/>
        </p:nvGrpSpPr>
        <p:grpSpPr>
          <a:xfrm>
            <a:off x="3814414" y="1855801"/>
            <a:ext cx="473400" cy="473400"/>
            <a:chOff x="3814414" y="1703401"/>
            <a:chExt cx="473400" cy="473400"/>
          </a:xfrm>
        </p:grpSpPr>
        <p:sp>
          <p:nvSpPr>
            <p:cNvPr id="414" name="Google Shape;414;p4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5" name="Google Shape;415;p4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sz="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16" name="Google Shape;416;p41"/>
          <p:cNvGrpSpPr/>
          <p:nvPr/>
        </p:nvGrpSpPr>
        <p:grpSpPr>
          <a:xfrm>
            <a:off x="5842489" y="1855801"/>
            <a:ext cx="473400" cy="473400"/>
            <a:chOff x="5842489" y="1703401"/>
            <a:chExt cx="473400" cy="473400"/>
          </a:xfrm>
        </p:grpSpPr>
        <p:sp>
          <p:nvSpPr>
            <p:cNvPr id="417" name="Google Shape;417;p4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8" name="Google Shape;418;p4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sz="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19" name="Google Shape;419;p41"/>
          <p:cNvGrpSpPr/>
          <p:nvPr/>
        </p:nvGrpSpPr>
        <p:grpSpPr>
          <a:xfrm>
            <a:off x="6880814" y="3728700"/>
            <a:ext cx="473400" cy="473400"/>
            <a:chOff x="6880814" y="3576300"/>
            <a:chExt cx="473400" cy="473400"/>
          </a:xfrm>
        </p:grpSpPr>
        <p:sp>
          <p:nvSpPr>
            <p:cNvPr id="420" name="Google Shape;420;p4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1" name="Google Shape;421;p41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6</a:t>
              </a:r>
              <a:endParaRPr sz="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22" name="Google Shape;422;p41"/>
          <p:cNvGrpSpPr/>
          <p:nvPr/>
        </p:nvGrpSpPr>
        <p:grpSpPr>
          <a:xfrm>
            <a:off x="4852739" y="3728700"/>
            <a:ext cx="473400" cy="473400"/>
            <a:chOff x="4852739" y="3576300"/>
            <a:chExt cx="473400" cy="473400"/>
          </a:xfrm>
        </p:grpSpPr>
        <p:sp>
          <p:nvSpPr>
            <p:cNvPr id="423" name="Google Shape;423;p4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4" name="Google Shape;424;p4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sz="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25" name="Google Shape;425;p41"/>
          <p:cNvGrpSpPr/>
          <p:nvPr/>
        </p:nvGrpSpPr>
        <p:grpSpPr>
          <a:xfrm>
            <a:off x="2824664" y="3728700"/>
            <a:ext cx="473400" cy="473400"/>
            <a:chOff x="2824664" y="3576300"/>
            <a:chExt cx="473400" cy="473400"/>
          </a:xfrm>
        </p:grpSpPr>
        <p:sp>
          <p:nvSpPr>
            <p:cNvPr id="426" name="Google Shape;426;p4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7" name="Google Shape;427;p4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28" name="Google Shape;428;p41"/>
          <p:cNvSpPr txBox="1"/>
          <p:nvPr/>
        </p:nvSpPr>
        <p:spPr>
          <a:xfrm>
            <a:off x="1379850" y="1308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9" name="Google Shape;429;p41"/>
          <p:cNvSpPr txBox="1"/>
          <p:nvPr/>
        </p:nvSpPr>
        <p:spPr>
          <a:xfrm>
            <a:off x="3377205" y="1308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Red is the colour of danger and courage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0" name="Google Shape;430;p41"/>
          <p:cNvSpPr txBox="1"/>
          <p:nvPr/>
        </p:nvSpPr>
        <p:spPr>
          <a:xfrm>
            <a:off x="5436010" y="1308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1" name="Google Shape;431;p41"/>
          <p:cNvSpPr txBox="1"/>
          <p:nvPr/>
        </p:nvSpPr>
        <p:spPr>
          <a:xfrm>
            <a:off x="241817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" name="Google Shape;432;p41"/>
          <p:cNvSpPr txBox="1"/>
          <p:nvPr/>
        </p:nvSpPr>
        <p:spPr>
          <a:xfrm>
            <a:off x="444625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3" name="Google Shape;433;p41"/>
          <p:cNvSpPr txBox="1"/>
          <p:nvPr/>
        </p:nvSpPr>
        <p:spPr>
          <a:xfrm>
            <a:off x="6474335" y="4216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2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439" name="Google Shape;439;p42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440" name="Google Shape;440;p42"/>
          <p:cNvGraphicFramePr/>
          <p:nvPr/>
        </p:nvGraphicFramePr>
        <p:xfrm>
          <a:off x="855475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{F9AC80AE-7BAF-4353-BDF4-EDCBCDF36947}</a:tableStyleId>
              </a:tblPr>
              <a:tblGrid>
                <a:gridCol w="1312800"/>
                <a:gridCol w="450775"/>
                <a:gridCol w="450775"/>
                <a:gridCol w="450775"/>
                <a:gridCol w="450775"/>
                <a:gridCol w="450775"/>
                <a:gridCol w="450775"/>
                <a:gridCol w="450775"/>
                <a:gridCol w="450775"/>
                <a:gridCol w="450775"/>
                <a:gridCol w="450775"/>
                <a:gridCol w="450775"/>
                <a:gridCol w="450775"/>
                <a:gridCol w="450775"/>
                <a:gridCol w="450775"/>
              </a:tblGrid>
              <a:tr h="27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Week 1</a:t>
                      </a:r>
                      <a:endParaRPr b="1"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Week 2</a:t>
                      </a:r>
                      <a:endParaRPr b="1"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</a:tr>
              <a:tr h="27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6"/>
          <p:cNvPicPr preferRelativeResize="0"/>
          <p:nvPr/>
        </p:nvPicPr>
        <p:blipFill rotWithShape="1">
          <a:blip r:embed="rId3">
            <a:alphaModFix/>
          </a:blip>
          <a:srcRect b="5801" l="0" r="19439" t="43169"/>
          <a:stretch/>
        </p:blipFill>
        <p:spPr>
          <a:xfrm>
            <a:off x="4088950" y="0"/>
            <a:ext cx="5055048" cy="4802893"/>
          </a:xfrm>
          <a:custGeom>
            <a:rect b="b" l="l" r="r" t="t"/>
            <a:pathLst>
              <a:path extrusionOk="0" h="21514" w="21520">
                <a:moveTo>
                  <a:pt x="8433" y="0"/>
                </a:moveTo>
                <a:lnTo>
                  <a:pt x="4368" y="4275"/>
                </a:lnTo>
                <a:cubicBezTo>
                  <a:pt x="4052" y="4614"/>
                  <a:pt x="4058" y="5159"/>
                  <a:pt x="4380" y="5492"/>
                </a:cubicBezTo>
                <a:cubicBezTo>
                  <a:pt x="4698" y="5820"/>
                  <a:pt x="5207" y="5820"/>
                  <a:pt x="5525" y="5492"/>
                </a:cubicBezTo>
                <a:lnTo>
                  <a:pt x="10259" y="513"/>
                </a:lnTo>
                <a:cubicBezTo>
                  <a:pt x="10324" y="444"/>
                  <a:pt x="10378" y="363"/>
                  <a:pt x="10417" y="276"/>
                </a:cubicBezTo>
                <a:cubicBezTo>
                  <a:pt x="10457" y="190"/>
                  <a:pt x="10483" y="97"/>
                  <a:pt x="10493" y="0"/>
                </a:cubicBezTo>
                <a:lnTo>
                  <a:pt x="8433" y="0"/>
                </a:lnTo>
                <a:close/>
                <a:moveTo>
                  <a:pt x="11269" y="0"/>
                </a:moveTo>
                <a:lnTo>
                  <a:pt x="4664" y="6947"/>
                </a:lnTo>
                <a:cubicBezTo>
                  <a:pt x="4346" y="7284"/>
                  <a:pt x="4346" y="7825"/>
                  <a:pt x="4664" y="8162"/>
                </a:cubicBezTo>
                <a:cubicBezTo>
                  <a:pt x="4982" y="8498"/>
                  <a:pt x="4982" y="9042"/>
                  <a:pt x="4664" y="9378"/>
                </a:cubicBezTo>
                <a:lnTo>
                  <a:pt x="1767" y="12424"/>
                </a:lnTo>
                <a:cubicBezTo>
                  <a:pt x="1451" y="12763"/>
                  <a:pt x="1456" y="13308"/>
                  <a:pt x="1779" y="13641"/>
                </a:cubicBezTo>
                <a:cubicBezTo>
                  <a:pt x="2097" y="13969"/>
                  <a:pt x="2605" y="13969"/>
                  <a:pt x="2923" y="13641"/>
                </a:cubicBezTo>
                <a:lnTo>
                  <a:pt x="5267" y="11177"/>
                </a:lnTo>
                <a:cubicBezTo>
                  <a:pt x="5591" y="10847"/>
                  <a:pt x="6109" y="10856"/>
                  <a:pt x="6423" y="11197"/>
                </a:cubicBezTo>
                <a:cubicBezTo>
                  <a:pt x="6730" y="11531"/>
                  <a:pt x="6730" y="12058"/>
                  <a:pt x="6423" y="12392"/>
                </a:cubicBezTo>
                <a:lnTo>
                  <a:pt x="4645" y="14263"/>
                </a:lnTo>
                <a:cubicBezTo>
                  <a:pt x="4329" y="14602"/>
                  <a:pt x="4332" y="15147"/>
                  <a:pt x="4654" y="15480"/>
                </a:cubicBezTo>
                <a:cubicBezTo>
                  <a:pt x="4972" y="15808"/>
                  <a:pt x="5483" y="15808"/>
                  <a:pt x="5801" y="15480"/>
                </a:cubicBezTo>
                <a:lnTo>
                  <a:pt x="6130" y="15131"/>
                </a:lnTo>
                <a:cubicBezTo>
                  <a:pt x="6449" y="14796"/>
                  <a:pt x="6967" y="14796"/>
                  <a:pt x="7286" y="15131"/>
                </a:cubicBezTo>
                <a:cubicBezTo>
                  <a:pt x="7606" y="15467"/>
                  <a:pt x="7606" y="16012"/>
                  <a:pt x="7286" y="16348"/>
                </a:cubicBezTo>
                <a:lnTo>
                  <a:pt x="4092" y="19710"/>
                </a:lnTo>
                <a:cubicBezTo>
                  <a:pt x="3772" y="20046"/>
                  <a:pt x="3772" y="20591"/>
                  <a:pt x="4092" y="20927"/>
                </a:cubicBezTo>
                <a:cubicBezTo>
                  <a:pt x="4411" y="21263"/>
                  <a:pt x="4928" y="21262"/>
                  <a:pt x="5248" y="20927"/>
                </a:cubicBezTo>
                <a:lnTo>
                  <a:pt x="10741" y="15146"/>
                </a:lnTo>
                <a:cubicBezTo>
                  <a:pt x="11061" y="14810"/>
                  <a:pt x="11578" y="14810"/>
                  <a:pt x="11898" y="15146"/>
                </a:cubicBezTo>
                <a:cubicBezTo>
                  <a:pt x="12217" y="15482"/>
                  <a:pt x="12217" y="16027"/>
                  <a:pt x="11898" y="16363"/>
                </a:cubicBezTo>
                <a:lnTo>
                  <a:pt x="10784" y="17535"/>
                </a:lnTo>
                <a:cubicBezTo>
                  <a:pt x="10465" y="17871"/>
                  <a:pt x="10465" y="18416"/>
                  <a:pt x="10784" y="18752"/>
                </a:cubicBezTo>
                <a:cubicBezTo>
                  <a:pt x="11103" y="19088"/>
                  <a:pt x="11621" y="19088"/>
                  <a:pt x="11940" y="18752"/>
                </a:cubicBezTo>
                <a:lnTo>
                  <a:pt x="15478" y="15032"/>
                </a:lnTo>
                <a:cubicBezTo>
                  <a:pt x="15807" y="14707"/>
                  <a:pt x="16323" y="14723"/>
                  <a:pt x="16632" y="15069"/>
                </a:cubicBezTo>
                <a:cubicBezTo>
                  <a:pt x="16927" y="15400"/>
                  <a:pt x="16927" y="15915"/>
                  <a:pt x="16632" y="16246"/>
                </a:cubicBezTo>
                <a:lnTo>
                  <a:pt x="14553" y="18433"/>
                </a:lnTo>
                <a:cubicBezTo>
                  <a:pt x="14234" y="18769"/>
                  <a:pt x="14234" y="19314"/>
                  <a:pt x="14553" y="19650"/>
                </a:cubicBezTo>
                <a:cubicBezTo>
                  <a:pt x="14873" y="19986"/>
                  <a:pt x="15390" y="19986"/>
                  <a:pt x="15710" y="19650"/>
                </a:cubicBezTo>
                <a:lnTo>
                  <a:pt x="21518" y="13541"/>
                </a:lnTo>
                <a:lnTo>
                  <a:pt x="21518" y="1379"/>
                </a:lnTo>
                <a:lnTo>
                  <a:pt x="20281" y="2682"/>
                </a:lnTo>
                <a:cubicBezTo>
                  <a:pt x="19962" y="3018"/>
                  <a:pt x="19444" y="3018"/>
                  <a:pt x="19124" y="2682"/>
                </a:cubicBezTo>
                <a:cubicBezTo>
                  <a:pt x="18805" y="2347"/>
                  <a:pt x="18805" y="1802"/>
                  <a:pt x="19124" y="1466"/>
                </a:cubicBezTo>
                <a:lnTo>
                  <a:pt x="20517" y="0"/>
                </a:lnTo>
                <a:lnTo>
                  <a:pt x="11269" y="0"/>
                </a:lnTo>
                <a:close/>
                <a:moveTo>
                  <a:pt x="819" y="13780"/>
                </a:moveTo>
                <a:cubicBezTo>
                  <a:pt x="610" y="13780"/>
                  <a:pt x="399" y="13864"/>
                  <a:pt x="239" y="14031"/>
                </a:cubicBezTo>
                <a:cubicBezTo>
                  <a:pt x="-80" y="14367"/>
                  <a:pt x="-80" y="14912"/>
                  <a:pt x="239" y="15248"/>
                </a:cubicBezTo>
                <a:cubicBezTo>
                  <a:pt x="559" y="15584"/>
                  <a:pt x="1076" y="15584"/>
                  <a:pt x="1396" y="15248"/>
                </a:cubicBezTo>
                <a:cubicBezTo>
                  <a:pt x="1715" y="14912"/>
                  <a:pt x="1715" y="14367"/>
                  <a:pt x="1396" y="14031"/>
                </a:cubicBezTo>
                <a:cubicBezTo>
                  <a:pt x="1236" y="13864"/>
                  <a:pt x="1028" y="13780"/>
                  <a:pt x="819" y="13780"/>
                </a:cubicBezTo>
                <a:close/>
                <a:moveTo>
                  <a:pt x="21520" y="14091"/>
                </a:moveTo>
                <a:lnTo>
                  <a:pt x="19706" y="15997"/>
                </a:lnTo>
                <a:cubicBezTo>
                  <a:pt x="19547" y="16165"/>
                  <a:pt x="19468" y="16384"/>
                  <a:pt x="19467" y="16604"/>
                </a:cubicBezTo>
                <a:cubicBezTo>
                  <a:pt x="19467" y="16824"/>
                  <a:pt x="19547" y="17043"/>
                  <a:pt x="19706" y="17212"/>
                </a:cubicBezTo>
                <a:cubicBezTo>
                  <a:pt x="19866" y="17379"/>
                  <a:pt x="20076" y="17463"/>
                  <a:pt x="20286" y="17463"/>
                </a:cubicBezTo>
                <a:cubicBezTo>
                  <a:pt x="20495" y="17463"/>
                  <a:pt x="20703" y="17379"/>
                  <a:pt x="20863" y="17212"/>
                </a:cubicBezTo>
                <a:lnTo>
                  <a:pt x="21520" y="16522"/>
                </a:lnTo>
                <a:lnTo>
                  <a:pt x="21520" y="14091"/>
                </a:lnTo>
                <a:close/>
                <a:moveTo>
                  <a:pt x="9665" y="19100"/>
                </a:moveTo>
                <a:cubicBezTo>
                  <a:pt x="9456" y="19092"/>
                  <a:pt x="9244" y="19167"/>
                  <a:pt x="9079" y="19329"/>
                </a:cubicBezTo>
                <a:cubicBezTo>
                  <a:pt x="9064" y="19343"/>
                  <a:pt x="9050" y="19359"/>
                  <a:pt x="9036" y="19374"/>
                </a:cubicBezTo>
                <a:lnTo>
                  <a:pt x="8403" y="20041"/>
                </a:lnTo>
                <a:cubicBezTo>
                  <a:pt x="8080" y="20373"/>
                  <a:pt x="8074" y="20918"/>
                  <a:pt x="8391" y="21257"/>
                </a:cubicBezTo>
                <a:cubicBezTo>
                  <a:pt x="8707" y="21597"/>
                  <a:pt x="9225" y="21600"/>
                  <a:pt x="9547" y="21267"/>
                </a:cubicBezTo>
                <a:cubicBezTo>
                  <a:pt x="9551" y="21264"/>
                  <a:pt x="9555" y="21261"/>
                  <a:pt x="9559" y="21257"/>
                </a:cubicBezTo>
                <a:lnTo>
                  <a:pt x="10190" y="20591"/>
                </a:lnTo>
                <a:cubicBezTo>
                  <a:pt x="10521" y="20267"/>
                  <a:pt x="10540" y="19724"/>
                  <a:pt x="10233" y="19376"/>
                </a:cubicBezTo>
                <a:cubicBezTo>
                  <a:pt x="10079" y="19202"/>
                  <a:pt x="9874" y="19108"/>
                  <a:pt x="9665" y="1910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9" name="Google Shape;89;p16"/>
          <p:cNvSpPr txBox="1"/>
          <p:nvPr>
            <p:ph type="title"/>
          </p:nvPr>
        </p:nvSpPr>
        <p:spPr>
          <a:xfrm>
            <a:off x="855300" y="1146825"/>
            <a:ext cx="3138600" cy="90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Hello!</a:t>
            </a:r>
            <a:endParaRPr sz="6000"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855300" y="2178375"/>
            <a:ext cx="3138600" cy="18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I am Jayden Smith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 am here because I love to give presentations.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find me at @username</a:t>
            </a:r>
            <a:endParaRPr b="1"/>
          </a:p>
        </p:txBody>
      </p:sp>
      <p:sp>
        <p:nvSpPr>
          <p:cNvPr id="91" name="Google Shape;91;p16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6880700" y="2971975"/>
            <a:ext cx="383100" cy="38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 rot="-2700000">
            <a:off x="4248889" y="1440146"/>
            <a:ext cx="939321" cy="383959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 rot="-2700000">
            <a:off x="7999578" y="733471"/>
            <a:ext cx="605001" cy="383959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7077875" y="4450625"/>
            <a:ext cx="383100" cy="383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3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446" name="Google Shape;446;p43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7" name="Google Shape;447;p43"/>
          <p:cNvSpPr/>
          <p:nvPr/>
        </p:nvSpPr>
        <p:spPr>
          <a:xfrm>
            <a:off x="836075" y="1577275"/>
            <a:ext cx="3668100" cy="1381800"/>
          </a:xfrm>
          <a:prstGeom prst="rect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STRENGTHS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8" name="Google Shape;448;p43"/>
          <p:cNvSpPr/>
          <p:nvPr/>
        </p:nvSpPr>
        <p:spPr>
          <a:xfrm>
            <a:off x="4655944" y="1577275"/>
            <a:ext cx="3668100" cy="1381800"/>
          </a:xfrm>
          <a:prstGeom prst="rect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WEAKNESSES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43"/>
          <p:cNvSpPr/>
          <p:nvPr/>
        </p:nvSpPr>
        <p:spPr>
          <a:xfrm>
            <a:off x="836075" y="3110775"/>
            <a:ext cx="3668100" cy="1381800"/>
          </a:xfrm>
          <a:prstGeom prst="rect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Black is the color of ebony and of outer space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OPPORTUNITIES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43"/>
          <p:cNvSpPr/>
          <p:nvPr/>
        </p:nvSpPr>
        <p:spPr>
          <a:xfrm>
            <a:off x="4655944" y="3110775"/>
            <a:ext cx="3668100" cy="1381800"/>
          </a:xfrm>
          <a:prstGeom prst="rect">
            <a:avLst/>
          </a:prstGeom>
          <a:noFill/>
          <a:ln cap="flat" cmpd="sng" w="9525">
            <a:solidFill>
              <a:srgbClr val="D0DA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White is the color of milk and fresh snow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THREATS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1" name="Google Shape;451;p43"/>
          <p:cNvSpPr/>
          <p:nvPr/>
        </p:nvSpPr>
        <p:spPr>
          <a:xfrm>
            <a:off x="3451242" y="1904284"/>
            <a:ext cx="2107800" cy="21078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3"/>
          <p:cNvSpPr/>
          <p:nvPr/>
        </p:nvSpPr>
        <p:spPr>
          <a:xfrm rot="5400000">
            <a:off x="3603248" y="1904284"/>
            <a:ext cx="2107800" cy="21078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3"/>
          <p:cNvSpPr/>
          <p:nvPr/>
        </p:nvSpPr>
        <p:spPr>
          <a:xfrm rot="10800000">
            <a:off x="3603248" y="2057462"/>
            <a:ext cx="2107800" cy="21078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43"/>
          <p:cNvSpPr/>
          <p:nvPr/>
        </p:nvSpPr>
        <p:spPr>
          <a:xfrm rot="-5400000">
            <a:off x="3451242" y="2057462"/>
            <a:ext cx="2107800" cy="21078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3"/>
          <p:cNvSpPr/>
          <p:nvPr/>
        </p:nvSpPr>
        <p:spPr>
          <a:xfrm>
            <a:off x="3936519" y="2343961"/>
            <a:ext cx="287070" cy="3937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oboto Slab"/>
              </a:rPr>
              <a:t>S</a:t>
            </a:r>
          </a:p>
        </p:txBody>
      </p:sp>
      <p:sp>
        <p:nvSpPr>
          <p:cNvPr id="456" name="Google Shape;456;p43"/>
          <p:cNvSpPr/>
          <p:nvPr/>
        </p:nvSpPr>
        <p:spPr>
          <a:xfrm>
            <a:off x="4822197" y="2350693"/>
            <a:ext cx="561213" cy="38292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oboto Slab"/>
              </a:rPr>
              <a:t>W</a:t>
            </a:r>
          </a:p>
        </p:txBody>
      </p:sp>
      <p:sp>
        <p:nvSpPr>
          <p:cNvPr id="457" name="Google Shape;457;p43"/>
          <p:cNvSpPr/>
          <p:nvPr/>
        </p:nvSpPr>
        <p:spPr>
          <a:xfrm>
            <a:off x="3906358" y="3308776"/>
            <a:ext cx="347392" cy="3937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oboto Slab"/>
              </a:rPr>
              <a:t>O</a:t>
            </a:r>
          </a:p>
        </p:txBody>
      </p:sp>
      <p:sp>
        <p:nvSpPr>
          <p:cNvPr id="458" name="Google Shape;458;p43"/>
          <p:cNvSpPr/>
          <p:nvPr/>
        </p:nvSpPr>
        <p:spPr>
          <a:xfrm>
            <a:off x="4921837" y="3315507"/>
            <a:ext cx="341468" cy="38292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oboto Slab"/>
              </a:rPr>
              <a:t>T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4"/>
          <p:cNvSpPr txBox="1"/>
          <p:nvPr>
            <p:ph type="title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</a:t>
            </a:r>
            <a:endParaRPr sz="1200"/>
          </a:p>
        </p:txBody>
      </p:sp>
      <p:sp>
        <p:nvSpPr>
          <p:cNvPr id="464" name="Google Shape;464;p44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5" name="Google Shape;465;p44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Key Activities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b="1"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6" name="Google Shape;466;p44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Key Resources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7" name="Google Shape;467;p44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Value Propositions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8" name="Google Shape;468;p44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Customer Relationships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9" name="Google Shape;469;p44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Channels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0" name="Google Shape;470;p44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Customer Segments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1" name="Google Shape;471;p44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Key Partners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b="1"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2" name="Google Shape;472;p44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Cost Structure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3" name="Google Shape;473;p44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Revenue Streams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b="1"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4" name="Google Shape;474;p44"/>
          <p:cNvSpPr/>
          <p:nvPr/>
        </p:nvSpPr>
        <p:spPr>
          <a:xfrm>
            <a:off x="4279907" y="3732570"/>
            <a:ext cx="215901" cy="214638"/>
          </a:xfrm>
          <a:custGeom>
            <a:rect b="b" l="l" r="r" t="t"/>
            <a:pathLst>
              <a:path extrusionOk="0" h="16658" w="16756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3000">
                <a:schemeClr val="accent2"/>
              </a:gs>
              <a:gs pos="49000">
                <a:schemeClr val="accent3"/>
              </a:gs>
              <a:gs pos="77000">
                <a:schemeClr val="accent4"/>
              </a:gs>
              <a:gs pos="100000">
                <a:schemeClr val="accent5"/>
              </a:gs>
            </a:gsLst>
            <a:lin ang="189007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5" name="Google Shape;475;p44"/>
          <p:cNvSpPr/>
          <p:nvPr/>
        </p:nvSpPr>
        <p:spPr>
          <a:xfrm>
            <a:off x="6866281" y="543303"/>
            <a:ext cx="215257" cy="193236"/>
          </a:xfrm>
          <a:custGeom>
            <a:rect b="b" l="l" r="r" t="t"/>
            <a:pathLst>
              <a:path extrusionOk="0" h="14997" w="16706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3000">
                <a:schemeClr val="accent2"/>
              </a:gs>
              <a:gs pos="49000">
                <a:schemeClr val="accent3"/>
              </a:gs>
              <a:gs pos="77000">
                <a:schemeClr val="accent4"/>
              </a:gs>
              <a:gs pos="100000">
                <a:schemeClr val="accent5"/>
              </a:gs>
            </a:gsLst>
            <a:lin ang="189007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6" name="Google Shape;476;p44"/>
          <p:cNvSpPr/>
          <p:nvPr/>
        </p:nvSpPr>
        <p:spPr>
          <a:xfrm>
            <a:off x="1702716" y="543215"/>
            <a:ext cx="207088" cy="207075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3000">
                <a:schemeClr val="accent2"/>
              </a:gs>
              <a:gs pos="49000">
                <a:schemeClr val="accent3"/>
              </a:gs>
              <a:gs pos="77000">
                <a:schemeClr val="accent4"/>
              </a:gs>
              <a:gs pos="100000">
                <a:schemeClr val="accent5"/>
              </a:gs>
            </a:gsLst>
            <a:lin ang="189007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7" name="Google Shape;477;p44"/>
          <p:cNvSpPr/>
          <p:nvPr/>
        </p:nvSpPr>
        <p:spPr>
          <a:xfrm>
            <a:off x="8608585" y="543301"/>
            <a:ext cx="197012" cy="207706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3000">
                <a:schemeClr val="accent2"/>
              </a:gs>
              <a:gs pos="49000">
                <a:schemeClr val="accent3"/>
              </a:gs>
              <a:gs pos="77000">
                <a:schemeClr val="accent4"/>
              </a:gs>
              <a:gs pos="100000">
                <a:schemeClr val="accent5"/>
              </a:gs>
            </a:gsLst>
            <a:lin ang="189007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478" name="Google Shape;478;p44"/>
          <p:cNvGrpSpPr/>
          <p:nvPr/>
        </p:nvGrpSpPr>
        <p:grpSpPr>
          <a:xfrm>
            <a:off x="8561977" y="3732397"/>
            <a:ext cx="233502" cy="171203"/>
            <a:chOff x="4610450" y="3703750"/>
            <a:chExt cx="453050" cy="332175"/>
          </a:xfrm>
        </p:grpSpPr>
        <p:sp>
          <p:nvSpPr>
            <p:cNvPr id="479" name="Google Shape;479;p44"/>
            <p:cNvSpPr/>
            <p:nvPr/>
          </p:nvSpPr>
          <p:spPr>
            <a:xfrm>
              <a:off x="4610450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" name="Google Shape;480;p44"/>
            <p:cNvSpPr/>
            <p:nvPr/>
          </p:nvSpPr>
          <p:spPr>
            <a:xfrm>
              <a:off x="4642200" y="3730000"/>
              <a:ext cx="389550" cy="249150"/>
            </a:xfrm>
            <a:custGeom>
              <a:rect b="b" l="l" r="r" t="t"/>
              <a:pathLst>
                <a:path extrusionOk="0" h="9966" w="15582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1" name="Google Shape;481;p44"/>
          <p:cNvSpPr/>
          <p:nvPr/>
        </p:nvSpPr>
        <p:spPr>
          <a:xfrm>
            <a:off x="3424268" y="543232"/>
            <a:ext cx="209587" cy="209600"/>
          </a:xfrm>
          <a:custGeom>
            <a:rect b="b" l="l" r="r" t="t"/>
            <a:pathLst>
              <a:path extrusionOk="0" h="16267" w="16266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3000">
                <a:schemeClr val="accent2"/>
              </a:gs>
              <a:gs pos="49000">
                <a:schemeClr val="accent3"/>
              </a:gs>
              <a:gs pos="77000">
                <a:schemeClr val="accent4"/>
              </a:gs>
              <a:gs pos="100000">
                <a:schemeClr val="accent5"/>
              </a:gs>
            </a:gsLst>
            <a:lin ang="189007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482" name="Google Shape;482;p44"/>
          <p:cNvGrpSpPr/>
          <p:nvPr/>
        </p:nvGrpSpPr>
        <p:grpSpPr>
          <a:xfrm>
            <a:off x="5169556" y="543233"/>
            <a:ext cx="188198" cy="239803"/>
            <a:chOff x="1958100" y="4985350"/>
            <a:chExt cx="365150" cy="465275"/>
          </a:xfrm>
        </p:grpSpPr>
        <p:sp>
          <p:nvSpPr>
            <p:cNvPr id="483" name="Google Shape;483;p44"/>
            <p:cNvSpPr/>
            <p:nvPr/>
          </p:nvSpPr>
          <p:spPr>
            <a:xfrm>
              <a:off x="1958100" y="4985350"/>
              <a:ext cx="365150" cy="465275"/>
            </a:xfrm>
            <a:custGeom>
              <a:rect b="b" l="l" r="r" t="t"/>
              <a:pathLst>
                <a:path extrusionOk="0" h="18611" w="14606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" name="Google Shape;484;p44"/>
            <p:cNvSpPr/>
            <p:nvPr/>
          </p:nvSpPr>
          <p:spPr>
            <a:xfrm>
              <a:off x="1977625" y="5237525"/>
              <a:ext cx="113600" cy="213100"/>
            </a:xfrm>
            <a:custGeom>
              <a:rect b="b" l="l" r="r" t="t"/>
              <a:pathLst>
                <a:path extrusionOk="0" h="8524" w="4544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" name="Google Shape;485;p44"/>
            <p:cNvSpPr/>
            <p:nvPr/>
          </p:nvSpPr>
          <p:spPr>
            <a:xfrm>
              <a:off x="2190125" y="5237525"/>
              <a:ext cx="113575" cy="213100"/>
            </a:xfrm>
            <a:custGeom>
              <a:rect b="b" l="l" r="r" t="t"/>
              <a:pathLst>
                <a:path extrusionOk="0" h="8524" w="4543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6" name="Google Shape;486;p44"/>
          <p:cNvGrpSpPr/>
          <p:nvPr/>
        </p:nvGrpSpPr>
        <p:grpSpPr>
          <a:xfrm>
            <a:off x="3342459" y="2137720"/>
            <a:ext cx="283238" cy="257429"/>
            <a:chOff x="4562200" y="4968250"/>
            <a:chExt cx="549550" cy="499475"/>
          </a:xfrm>
        </p:grpSpPr>
        <p:sp>
          <p:nvSpPr>
            <p:cNvPr id="487" name="Google Shape;487;p44"/>
            <p:cNvSpPr/>
            <p:nvPr/>
          </p:nvSpPr>
          <p:spPr>
            <a:xfrm>
              <a:off x="4842450" y="5242400"/>
              <a:ext cx="213125" cy="225325"/>
            </a:xfrm>
            <a:custGeom>
              <a:rect b="b" l="l" r="r" t="t"/>
              <a:pathLst>
                <a:path extrusionOk="0" h="9013" w="8525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" name="Google Shape;488;p44"/>
            <p:cNvSpPr/>
            <p:nvPr/>
          </p:nvSpPr>
          <p:spPr>
            <a:xfrm>
              <a:off x="4617775" y="5241800"/>
              <a:ext cx="212500" cy="225925"/>
            </a:xfrm>
            <a:custGeom>
              <a:rect b="b" l="l" r="r" t="t"/>
              <a:pathLst>
                <a:path extrusionOk="0" h="9037" w="850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" name="Google Shape;489;p44"/>
            <p:cNvSpPr/>
            <p:nvPr/>
          </p:nvSpPr>
          <p:spPr>
            <a:xfrm>
              <a:off x="4631200" y="4968250"/>
              <a:ext cx="411550" cy="236325"/>
            </a:xfrm>
            <a:custGeom>
              <a:rect b="b" l="l" r="r" t="t"/>
              <a:pathLst>
                <a:path extrusionOk="0" h="9453" w="16462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" name="Google Shape;490;p44"/>
            <p:cNvSpPr/>
            <p:nvPr/>
          </p:nvSpPr>
          <p:spPr>
            <a:xfrm>
              <a:off x="4562200" y="5094025"/>
              <a:ext cx="274800" cy="226550"/>
            </a:xfrm>
            <a:custGeom>
              <a:rect b="b" l="l" r="r" t="t"/>
              <a:pathLst>
                <a:path extrusionOk="0" h="9062" w="10992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" name="Google Shape;491;p44"/>
            <p:cNvSpPr/>
            <p:nvPr/>
          </p:nvSpPr>
          <p:spPr>
            <a:xfrm>
              <a:off x="4836975" y="5094025"/>
              <a:ext cx="274775" cy="226550"/>
            </a:xfrm>
            <a:custGeom>
              <a:rect b="b" l="l" r="r" t="t"/>
              <a:pathLst>
                <a:path extrusionOk="0" h="9062" w="10991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2" name="Google Shape;492;p44"/>
          <p:cNvGrpSpPr/>
          <p:nvPr/>
        </p:nvGrpSpPr>
        <p:grpSpPr>
          <a:xfrm>
            <a:off x="6790078" y="2139229"/>
            <a:ext cx="278200" cy="266861"/>
            <a:chOff x="5241175" y="4959100"/>
            <a:chExt cx="539775" cy="517775"/>
          </a:xfrm>
        </p:grpSpPr>
        <p:sp>
          <p:nvSpPr>
            <p:cNvPr id="493" name="Google Shape;493;p44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" name="Google Shape;494;p44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" name="Google Shape;495;p44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" name="Google Shape;496;p44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" name="Google Shape;497;p44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8" name="Google Shape;498;p44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3000">
                  <a:schemeClr val="accent2"/>
                </a:gs>
                <a:gs pos="49000">
                  <a:schemeClr val="accent3"/>
                </a:gs>
                <a:gs pos="77000">
                  <a:schemeClr val="accent4"/>
                </a:gs>
                <a:gs pos="100000">
                  <a:schemeClr val="accent5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5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504" name="Google Shape;504;p45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05" name="Google Shape;505;p45"/>
          <p:cNvGrpSpPr/>
          <p:nvPr/>
        </p:nvGrpSpPr>
        <p:grpSpPr>
          <a:xfrm>
            <a:off x="855472" y="1413216"/>
            <a:ext cx="3273344" cy="2942799"/>
            <a:chOff x="3778727" y="4460423"/>
            <a:chExt cx="720160" cy="647438"/>
          </a:xfrm>
        </p:grpSpPr>
        <p:sp>
          <p:nvSpPr>
            <p:cNvPr id="506" name="Google Shape;506;p45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PURCHASE</a:t>
              </a:r>
              <a:endParaRPr b="1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07" name="Google Shape;507;p45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LOYALTY</a:t>
              </a:r>
              <a:endParaRPr b="1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08" name="Google Shape;508;p45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AWARENESS</a:t>
              </a:r>
              <a:endParaRPr b="1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09" name="Google Shape;509;p45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EVALUATION</a:t>
              </a:r>
              <a:endParaRPr b="1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0" name="Google Shape;510;p45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DISCOVERY</a:t>
              </a:r>
              <a:endParaRPr b="1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1" name="Google Shape;511;p45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INTENT</a:t>
              </a:r>
              <a:endParaRPr b="1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2" name="Google Shape;512;p45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1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513" name="Google Shape;513;p45"/>
          <p:cNvCxnSpPr/>
          <p:nvPr/>
        </p:nvCxnSpPr>
        <p:spPr>
          <a:xfrm>
            <a:off x="4056072" y="1900236"/>
            <a:ext cx="9588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14" name="Google Shape;514;p45"/>
          <p:cNvSpPr txBox="1"/>
          <p:nvPr/>
        </p:nvSpPr>
        <p:spPr>
          <a:xfrm>
            <a:off x="5070755" y="1744155"/>
            <a:ext cx="25281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5" name="Google Shape;515;p45"/>
          <p:cNvCxnSpPr/>
          <p:nvPr/>
        </p:nvCxnSpPr>
        <p:spPr>
          <a:xfrm>
            <a:off x="3914846" y="2337159"/>
            <a:ext cx="11001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16" name="Google Shape;516;p45"/>
          <p:cNvSpPr txBox="1"/>
          <p:nvPr/>
        </p:nvSpPr>
        <p:spPr>
          <a:xfrm>
            <a:off x="5070755" y="2181068"/>
            <a:ext cx="25281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7" name="Google Shape;517;p45"/>
          <p:cNvCxnSpPr/>
          <p:nvPr/>
        </p:nvCxnSpPr>
        <p:spPr>
          <a:xfrm>
            <a:off x="3714155" y="2774081"/>
            <a:ext cx="13005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18" name="Google Shape;518;p45"/>
          <p:cNvSpPr txBox="1"/>
          <p:nvPr/>
        </p:nvSpPr>
        <p:spPr>
          <a:xfrm>
            <a:off x="5070755" y="2617982"/>
            <a:ext cx="25281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9" name="Google Shape;519;p45"/>
          <p:cNvCxnSpPr/>
          <p:nvPr/>
        </p:nvCxnSpPr>
        <p:spPr>
          <a:xfrm>
            <a:off x="3543197" y="3210981"/>
            <a:ext cx="14715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20" name="Google Shape;520;p45"/>
          <p:cNvSpPr txBox="1"/>
          <p:nvPr/>
        </p:nvSpPr>
        <p:spPr>
          <a:xfrm>
            <a:off x="5070755" y="3054895"/>
            <a:ext cx="25281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1" name="Google Shape;521;p45"/>
          <p:cNvCxnSpPr/>
          <p:nvPr/>
        </p:nvCxnSpPr>
        <p:spPr>
          <a:xfrm>
            <a:off x="3357360" y="3647903"/>
            <a:ext cx="16575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22" name="Google Shape;522;p45"/>
          <p:cNvSpPr txBox="1"/>
          <p:nvPr/>
        </p:nvSpPr>
        <p:spPr>
          <a:xfrm>
            <a:off x="5070755" y="3491808"/>
            <a:ext cx="25281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3" name="Google Shape;523;p45"/>
          <p:cNvCxnSpPr/>
          <p:nvPr/>
        </p:nvCxnSpPr>
        <p:spPr>
          <a:xfrm>
            <a:off x="3164108" y="4084803"/>
            <a:ext cx="18429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24" name="Google Shape;524;p45"/>
          <p:cNvSpPr txBox="1"/>
          <p:nvPr/>
        </p:nvSpPr>
        <p:spPr>
          <a:xfrm>
            <a:off x="5070755" y="3928722"/>
            <a:ext cx="25281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Insert your content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6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530" name="Google Shape;530;p46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1" name="Google Shape;531;p46"/>
          <p:cNvPicPr preferRelativeResize="0"/>
          <p:nvPr/>
        </p:nvPicPr>
        <p:blipFill rotWithShape="1">
          <a:blip r:embed="rId3">
            <a:alphaModFix/>
          </a:blip>
          <a:srcRect b="9812" l="19633" r="0" t="9820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2" name="Google Shape;532;p46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Imani Jackson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JOB TITLE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Blue is the colour of the clear sky and the deep sea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33" name="Google Shape;533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4" name="Google Shape;534;p46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Marcos Galán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JOB TITLE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Blue is the colour of the clear sky and the deep sea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35" name="Google Shape;535;p46"/>
          <p:cNvPicPr preferRelativeResize="0"/>
          <p:nvPr/>
        </p:nvPicPr>
        <p:blipFill rotWithShape="1">
          <a:blip r:embed="rId5">
            <a:alphaModFix/>
          </a:blip>
          <a:srcRect b="24940" l="47271" r="0" t="2233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6" name="Google Shape;536;p46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Ixchel Valdía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JOB TITLE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Blue is the colour of the clear sky and the deep sea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37" name="Google Shape;537;p46"/>
          <p:cNvPicPr preferRelativeResize="0"/>
          <p:nvPr/>
        </p:nvPicPr>
        <p:blipFill rotWithShape="1">
          <a:blip r:embed="rId6">
            <a:alphaModFix/>
          </a:blip>
          <a:srcRect b="29406" l="0" r="0" t="392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8" name="Google Shape;538;p46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Nils Årud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JOB TITLE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Blue is the colour of the clear sky and the deep sea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7"/>
          <p:cNvSpPr txBox="1"/>
          <p:nvPr>
            <p:ph type="title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544" name="Google Shape;544;p47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5" name="Google Shape;545;p47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546" name="Google Shape;546;p47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7" name="Google Shape;547;p47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8" name="Google Shape;548;p47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9" name="Google Shape;549;p47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0" name="Google Shape;550;p47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1" name="Google Shape;551;p47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2" name="Google Shape;552;p47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3" name="Google Shape;553;p47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4" name="Google Shape;554;p47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5" name="Google Shape;555;p47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6" name="Google Shape;556;p47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7" name="Google Shape;557;p47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8" name="Google Shape;558;p47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9" name="Google Shape;559;p47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0" name="Google Shape;560;p47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1" name="Google Shape;561;p47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2" name="Google Shape;562;p47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3" name="Google Shape;563;p47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4" name="Google Shape;564;p47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5" name="Google Shape;565;p47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6" name="Google Shape;566;p47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7" name="Google Shape;567;p47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8" name="Google Shape;568;p47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9" name="Google Shape;569;p47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0" name="Google Shape;570;p47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1" name="Google Shape;571;p47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2" name="Google Shape;572;p47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3" name="Google Shape;573;p47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4" name="Google Shape;574;p47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5" name="Google Shape;575;p47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6" name="Google Shape;576;p47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7" name="Google Shape;577;p47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8" name="Google Shape;578;p47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9" name="Google Shape;579;p47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0" name="Google Shape;580;p47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1" name="Google Shape;581;p47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2" name="Google Shape;582;p47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3" name="Google Shape;583;p47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4" name="Google Shape;584;p47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5" name="Google Shape;585;p47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6" name="Google Shape;586;p47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7" name="Google Shape;587;p47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8" name="Google Shape;588;p47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9" name="Google Shape;589;p47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0" name="Google Shape;590;p47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1" name="Google Shape;591;p47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92" name="Google Shape;592;p47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93" name="Google Shape;593;p47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594" name="Google Shape;594;p47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5" name="Google Shape;595;p47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6" name="Google Shape;596;p47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7" name="Google Shape;597;p47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8" name="Google Shape;598;p47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9" name="Google Shape;599;p47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0" name="Google Shape;600;p47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1" name="Google Shape;601;p47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2" name="Google Shape;602;p47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3" name="Google Shape;603;p47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4" name="Google Shape;604;p47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5" name="Google Shape;605;p47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6" name="Google Shape;606;p47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7" name="Google Shape;607;p47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8" name="Google Shape;608;p47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9" name="Google Shape;609;p47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0" name="Google Shape;610;p47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1" name="Google Shape;611;p47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2" name="Google Shape;612;p47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3" name="Google Shape;613;p47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4" name="Google Shape;614;p47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5" name="Google Shape;615;p47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616" name="Google Shape;616;p47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triangle"/>
            <a:tailEnd len="sm" w="sm" type="triangle"/>
          </a:ln>
        </p:spPr>
      </p:cxnSp>
      <p:cxnSp>
        <p:nvCxnSpPr>
          <p:cNvPr id="617" name="Google Shape;617;p47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triangle"/>
            <a:tailEnd len="sm" w="sm" type="triangle"/>
          </a:ln>
        </p:spPr>
      </p:cxnSp>
      <p:sp>
        <p:nvSpPr>
          <p:cNvPr id="618" name="Google Shape;618;p47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LOW VALUE 1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9" name="Google Shape;619;p47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HIGH VALUE 1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0" name="Google Shape;620;p47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LOW VALUE 2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1" name="Google Shape;621;p47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HIGH VALUE 2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2" name="Google Shape;622;p47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gradFill>
            <a:gsLst>
              <a:gs pos="0">
                <a:schemeClr val="accent6"/>
              </a:gs>
              <a:gs pos="31000">
                <a:schemeClr val="accent1"/>
              </a:gs>
              <a:gs pos="66000">
                <a:schemeClr val="accent2"/>
              </a:gs>
              <a:gs pos="100000">
                <a:schemeClr val="accent3"/>
              </a:gs>
            </a:gsLst>
            <a:lin ang="1890073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Our company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3" name="Google Shape;623;p47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Competitor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4" name="Google Shape;624;p47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Competitor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5" name="Google Shape;625;p47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Competitor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6" name="Google Shape;626;p47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Competitor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7" name="Google Shape;627;p47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Competitor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8" name="Google Shape;628;p47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Competitor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48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634" name="Google Shape;634;p48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35" name="Google Shape;635;p48"/>
          <p:cNvGraphicFramePr/>
          <p:nvPr/>
        </p:nvGraphicFramePr>
        <p:xfrm>
          <a:off x="855300" y="147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{1E8C24DB-9184-4B43-98E1-68442BCA9A71}</a:tableStyleId>
              </a:tblPr>
              <a:tblGrid>
                <a:gridCol w="834575"/>
                <a:gridCol w="956575"/>
                <a:gridCol w="956575"/>
                <a:gridCol w="956575"/>
                <a:gridCol w="956575"/>
                <a:gridCol w="956575"/>
                <a:gridCol w="956575"/>
                <a:gridCol w="956575"/>
              </a:tblGrid>
              <a:tr h="2355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SUNDAY</a:t>
                      </a:r>
                      <a:endParaRPr sz="7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MONDAY</a:t>
                      </a:r>
                      <a:endParaRPr sz="7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TUESDAY</a:t>
                      </a:r>
                      <a:endParaRPr sz="7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WEDNESDAY</a:t>
                      </a:r>
                      <a:endParaRPr sz="7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THURSDAY</a:t>
                      </a:r>
                      <a:endParaRPr sz="7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FRIDAY</a:t>
                      </a:r>
                      <a:endParaRPr sz="7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SATURDAY</a:t>
                      </a:r>
                      <a:endParaRPr sz="7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9:00 - 9:45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10:00 - 10:45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11:00 - 11:45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12:00 - 13:15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13:30 - 14:15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14:30 - 15:15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3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15:30 - 16:15</a:t>
                      </a:r>
                      <a:endParaRPr sz="8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49"/>
          <p:cNvSpPr txBox="1"/>
          <p:nvPr>
            <p:ph idx="1" type="body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indent="-285750" lvl="0" marL="457200" rtl="0" algn="l">
              <a:spcBef>
                <a:spcPts val="60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Resize them without losing quality.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fill color and opacity.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line color, width and style.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br>
              <a:rPr lang="en" sz="900"/>
            </a:br>
            <a:br>
              <a:rPr lang="en" sz="900"/>
            </a:br>
            <a:endParaRPr sz="900"/>
          </a:p>
        </p:txBody>
      </p:sp>
      <p:grpSp>
        <p:nvGrpSpPr>
          <p:cNvPr id="641" name="Google Shape;641;p49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642" name="Google Shape;642;p49"/>
            <p:cNvSpPr/>
            <p:nvPr/>
          </p:nvSpPr>
          <p:spPr>
            <a:xfrm>
              <a:off x="621550" y="2991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3" name="Google Shape;643;p49"/>
            <p:cNvSpPr/>
            <p:nvPr/>
          </p:nvSpPr>
          <p:spPr>
            <a:xfrm>
              <a:off x="633750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4" name="Google Shape;644;p49"/>
            <p:cNvSpPr/>
            <p:nvPr/>
          </p:nvSpPr>
          <p:spPr>
            <a:xfrm>
              <a:off x="716800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5" name="Google Shape;645;p49"/>
            <p:cNvSpPr/>
            <p:nvPr/>
          </p:nvSpPr>
          <p:spPr>
            <a:xfrm>
              <a:off x="799825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6" name="Google Shape;646;p49"/>
            <p:cNvSpPr/>
            <p:nvPr/>
          </p:nvSpPr>
          <p:spPr>
            <a:xfrm>
              <a:off x="882875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7" name="Google Shape;647;p49"/>
            <p:cNvSpPr/>
            <p:nvPr/>
          </p:nvSpPr>
          <p:spPr>
            <a:xfrm>
              <a:off x="584925" y="26132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48" name="Google Shape;648;p49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649" name="Google Shape;649;p49"/>
            <p:cNvSpPr/>
            <p:nvPr/>
          </p:nvSpPr>
          <p:spPr>
            <a:xfrm>
              <a:off x="1388425" y="463425"/>
              <a:ext cx="143525" cy="143500"/>
            </a:xfrm>
            <a:custGeom>
              <a:rect b="b" l="l" r="r" t="t"/>
              <a:pathLst>
                <a:path extrusionOk="0" h="5740" w="5741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0" name="Google Shape;650;p49"/>
            <p:cNvSpPr/>
            <p:nvPr/>
          </p:nvSpPr>
          <p:spPr>
            <a:xfrm>
              <a:off x="1244325" y="314425"/>
              <a:ext cx="444525" cy="370050"/>
            </a:xfrm>
            <a:custGeom>
              <a:rect b="b" l="l" r="r" t="t"/>
              <a:pathLst>
                <a:path extrusionOk="0" h="14802" w="17781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51" name="Google Shape;651;p49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652" name="Google Shape;652;p49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3" name="Google Shape;653;p49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54" name="Google Shape;654;p49"/>
          <p:cNvSpPr/>
          <p:nvPr/>
        </p:nvSpPr>
        <p:spPr>
          <a:xfrm>
            <a:off x="2077702" y="393385"/>
            <a:ext cx="290970" cy="334860"/>
          </a:xfrm>
          <a:custGeom>
            <a:rect b="b" l="l" r="r" t="t"/>
            <a:pathLst>
              <a:path extrusionOk="0" h="16022" w="13922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55" name="Google Shape;655;p49"/>
          <p:cNvSpPr/>
          <p:nvPr/>
        </p:nvSpPr>
        <p:spPr>
          <a:xfrm>
            <a:off x="2661148" y="394410"/>
            <a:ext cx="251176" cy="332812"/>
          </a:xfrm>
          <a:custGeom>
            <a:rect b="b" l="l" r="r" t="t"/>
            <a:pathLst>
              <a:path extrusionOk="0" h="15924" w="12018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656" name="Google Shape;656;p49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657" name="Google Shape;657;p49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8" name="Google Shape;658;p49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9" name="Google Shape;659;p49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60" name="Google Shape;660;p49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661" name="Google Shape;661;p49"/>
            <p:cNvSpPr/>
            <p:nvPr/>
          </p:nvSpPr>
          <p:spPr>
            <a:xfrm>
              <a:off x="4665400" y="326650"/>
              <a:ext cx="372475" cy="97100"/>
            </a:xfrm>
            <a:custGeom>
              <a:rect b="b" l="l" r="r" t="t"/>
              <a:pathLst>
                <a:path extrusionOk="0" h="3884" w="14899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2" name="Google Shape;662;p49"/>
            <p:cNvSpPr/>
            <p:nvPr/>
          </p:nvSpPr>
          <p:spPr>
            <a:xfrm>
              <a:off x="4636075" y="438375"/>
              <a:ext cx="372475" cy="97125"/>
            </a:xfrm>
            <a:custGeom>
              <a:rect b="b" l="l" r="r" t="t"/>
              <a:pathLst>
                <a:path extrusionOk="0" h="3885" w="14899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3" name="Google Shape;663;p49"/>
            <p:cNvSpPr/>
            <p:nvPr/>
          </p:nvSpPr>
          <p:spPr>
            <a:xfrm>
              <a:off x="4814975" y="261925"/>
              <a:ext cx="44000" cy="50100"/>
            </a:xfrm>
            <a:custGeom>
              <a:rect b="b" l="l" r="r" t="t"/>
              <a:pathLst>
                <a:path extrusionOk="0" h="2004" w="176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4" name="Google Shape;664;p49"/>
            <p:cNvSpPr/>
            <p:nvPr/>
          </p:nvSpPr>
          <p:spPr>
            <a:xfrm>
              <a:off x="4814975" y="550125"/>
              <a:ext cx="44000" cy="186850"/>
            </a:xfrm>
            <a:custGeom>
              <a:rect b="b" l="l" r="r" t="t"/>
              <a:pathLst>
                <a:path extrusionOk="0" h="7474" w="176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65" name="Google Shape;665;p49"/>
          <p:cNvSpPr/>
          <p:nvPr/>
        </p:nvSpPr>
        <p:spPr>
          <a:xfrm>
            <a:off x="4284931" y="392863"/>
            <a:ext cx="384894" cy="335905"/>
          </a:xfrm>
          <a:custGeom>
            <a:rect b="b" l="l" r="r" t="t"/>
            <a:pathLst>
              <a:path extrusionOk="0" h="16072" w="18416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666" name="Google Shape;666;p49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667" name="Google Shape;667;p49"/>
            <p:cNvSpPr/>
            <p:nvPr/>
          </p:nvSpPr>
          <p:spPr>
            <a:xfrm>
              <a:off x="5983625" y="319925"/>
              <a:ext cx="403000" cy="67200"/>
            </a:xfrm>
            <a:custGeom>
              <a:rect b="b" l="l" r="r" t="t"/>
              <a:pathLst>
                <a:path extrusionOk="0" h="2688" w="1612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8" name="Google Shape;668;p49"/>
            <p:cNvSpPr/>
            <p:nvPr/>
          </p:nvSpPr>
          <p:spPr>
            <a:xfrm>
              <a:off x="5983625" y="664900"/>
              <a:ext cx="403000" cy="31775"/>
            </a:xfrm>
            <a:custGeom>
              <a:rect b="b" l="l" r="r" t="t"/>
              <a:pathLst>
                <a:path extrusionOk="0" h="1271" w="1612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9" name="Google Shape;669;p49"/>
            <p:cNvSpPr/>
            <p:nvPr/>
          </p:nvSpPr>
          <p:spPr>
            <a:xfrm>
              <a:off x="6041025" y="3016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0" name="Google Shape;670;p49"/>
            <p:cNvSpPr/>
            <p:nvPr/>
          </p:nvSpPr>
          <p:spPr>
            <a:xfrm>
              <a:off x="6297450" y="3016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1" name="Google Shape;671;p49"/>
            <p:cNvSpPr/>
            <p:nvPr/>
          </p:nvSpPr>
          <p:spPr>
            <a:xfrm>
              <a:off x="60972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2" name="Google Shape;672;p49"/>
            <p:cNvSpPr/>
            <p:nvPr/>
          </p:nvSpPr>
          <p:spPr>
            <a:xfrm>
              <a:off x="60972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3" name="Google Shape;673;p49"/>
            <p:cNvSpPr/>
            <p:nvPr/>
          </p:nvSpPr>
          <p:spPr>
            <a:xfrm>
              <a:off x="60972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4" name="Google Shape;674;p49"/>
            <p:cNvSpPr/>
            <p:nvPr/>
          </p:nvSpPr>
          <p:spPr>
            <a:xfrm>
              <a:off x="6160075" y="575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5" name="Google Shape;675;p49"/>
            <p:cNvSpPr/>
            <p:nvPr/>
          </p:nvSpPr>
          <p:spPr>
            <a:xfrm>
              <a:off x="60343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6" name="Google Shape;676;p49"/>
            <p:cNvSpPr/>
            <p:nvPr/>
          </p:nvSpPr>
          <p:spPr>
            <a:xfrm>
              <a:off x="60343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7" name="Google Shape;677;p49"/>
            <p:cNvSpPr/>
            <p:nvPr/>
          </p:nvSpPr>
          <p:spPr>
            <a:xfrm>
              <a:off x="60343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8" name="Google Shape;678;p49"/>
            <p:cNvSpPr/>
            <p:nvPr/>
          </p:nvSpPr>
          <p:spPr>
            <a:xfrm>
              <a:off x="6160075" y="509200"/>
              <a:ext cx="50100" cy="53775"/>
            </a:xfrm>
            <a:custGeom>
              <a:rect b="b" l="l" r="r" t="t"/>
              <a:pathLst>
                <a:path extrusionOk="0" h="2151" w="2004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9" name="Google Shape;679;p49"/>
            <p:cNvSpPr/>
            <p:nvPr/>
          </p:nvSpPr>
          <p:spPr>
            <a:xfrm>
              <a:off x="5983625" y="399300"/>
              <a:ext cx="403000" cy="272950"/>
            </a:xfrm>
            <a:custGeom>
              <a:rect b="b" l="l" r="r" t="t"/>
              <a:pathLst>
                <a:path extrusionOk="0" h="10918" w="1612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0" name="Google Shape;680;p49"/>
            <p:cNvSpPr/>
            <p:nvPr/>
          </p:nvSpPr>
          <p:spPr>
            <a:xfrm>
              <a:off x="62852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1" name="Google Shape;681;p49"/>
            <p:cNvSpPr/>
            <p:nvPr/>
          </p:nvSpPr>
          <p:spPr>
            <a:xfrm>
              <a:off x="62852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2" name="Google Shape;682;p49"/>
            <p:cNvSpPr/>
            <p:nvPr/>
          </p:nvSpPr>
          <p:spPr>
            <a:xfrm>
              <a:off x="62852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3" name="Google Shape;683;p49"/>
            <p:cNvSpPr/>
            <p:nvPr/>
          </p:nvSpPr>
          <p:spPr>
            <a:xfrm>
              <a:off x="62223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4" name="Google Shape;684;p49"/>
            <p:cNvSpPr/>
            <p:nvPr/>
          </p:nvSpPr>
          <p:spPr>
            <a:xfrm>
              <a:off x="6160075" y="448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5" name="Google Shape;685;p49"/>
            <p:cNvSpPr/>
            <p:nvPr/>
          </p:nvSpPr>
          <p:spPr>
            <a:xfrm>
              <a:off x="62223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6" name="Google Shape;686;p49"/>
            <p:cNvSpPr/>
            <p:nvPr/>
          </p:nvSpPr>
          <p:spPr>
            <a:xfrm>
              <a:off x="62223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87" name="Google Shape;687;p49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688" name="Google Shape;688;p49"/>
            <p:cNvSpPr/>
            <p:nvPr/>
          </p:nvSpPr>
          <p:spPr>
            <a:xfrm>
              <a:off x="6660750" y="298550"/>
              <a:ext cx="396900" cy="396300"/>
            </a:xfrm>
            <a:custGeom>
              <a:rect b="b" l="l" r="r" t="t"/>
              <a:pathLst>
                <a:path extrusionOk="0" h="15852" w="15876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9" name="Google Shape;689;p49"/>
            <p:cNvSpPr/>
            <p:nvPr/>
          </p:nvSpPr>
          <p:spPr>
            <a:xfrm>
              <a:off x="6697400" y="335200"/>
              <a:ext cx="323625" cy="323025"/>
            </a:xfrm>
            <a:custGeom>
              <a:rect b="b" l="l" r="r" t="t"/>
              <a:pathLst>
                <a:path extrusionOk="0" h="12921" w="12945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90" name="Google Shape;690;p49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691" name="Google Shape;691;p49"/>
            <p:cNvSpPr/>
            <p:nvPr/>
          </p:nvSpPr>
          <p:spPr>
            <a:xfrm>
              <a:off x="584925" y="961025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2" name="Google Shape;692;p49"/>
            <p:cNvSpPr/>
            <p:nvPr/>
          </p:nvSpPr>
          <p:spPr>
            <a:xfrm>
              <a:off x="621550" y="9225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3" name="Google Shape;693;p49"/>
            <p:cNvSpPr/>
            <p:nvPr/>
          </p:nvSpPr>
          <p:spPr>
            <a:xfrm>
              <a:off x="915850" y="922575"/>
              <a:ext cx="84275" cy="84275"/>
            </a:xfrm>
            <a:custGeom>
              <a:rect b="b" l="l" r="r" t="t"/>
              <a:pathLst>
                <a:path extrusionOk="0" h="3371" w="3371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94" name="Google Shape;694;p49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695" name="Google Shape;695;p49"/>
            <p:cNvSpPr/>
            <p:nvPr/>
          </p:nvSpPr>
          <p:spPr>
            <a:xfrm>
              <a:off x="1246775" y="970800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6" name="Google Shape;696;p49"/>
            <p:cNvSpPr/>
            <p:nvPr/>
          </p:nvSpPr>
          <p:spPr>
            <a:xfrm>
              <a:off x="1307825" y="910975"/>
              <a:ext cx="378600" cy="464050"/>
            </a:xfrm>
            <a:custGeom>
              <a:rect b="b" l="l" r="r" t="t"/>
              <a:pathLst>
                <a:path extrusionOk="0" h="18562" w="15144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7" name="Google Shape;697;p49"/>
            <p:cNvSpPr/>
            <p:nvPr/>
          </p:nvSpPr>
          <p:spPr>
            <a:xfrm>
              <a:off x="1602125" y="910975"/>
              <a:ext cx="84300" cy="84275"/>
            </a:xfrm>
            <a:custGeom>
              <a:rect b="b" l="l" r="r" t="t"/>
              <a:pathLst>
                <a:path extrusionOk="0" h="3371" w="3372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98" name="Google Shape;698;p49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699" name="Google Shape;699;p49"/>
            <p:cNvSpPr/>
            <p:nvPr/>
          </p:nvSpPr>
          <p:spPr>
            <a:xfrm>
              <a:off x="1926350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0" name="Google Shape;700;p49"/>
            <p:cNvSpPr/>
            <p:nvPr/>
          </p:nvSpPr>
          <p:spPr>
            <a:xfrm>
              <a:off x="2146775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1" name="Google Shape;701;p49"/>
            <p:cNvSpPr/>
            <p:nvPr/>
          </p:nvSpPr>
          <p:spPr>
            <a:xfrm>
              <a:off x="1926350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2" name="Google Shape;702;p49"/>
            <p:cNvSpPr/>
            <p:nvPr/>
          </p:nvSpPr>
          <p:spPr>
            <a:xfrm>
              <a:off x="2146775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03" name="Google Shape;703;p49"/>
          <p:cNvSpPr/>
          <p:nvPr/>
        </p:nvSpPr>
        <p:spPr>
          <a:xfrm>
            <a:off x="2048085" y="950288"/>
            <a:ext cx="350200" cy="348152"/>
          </a:xfrm>
          <a:custGeom>
            <a:rect b="b" l="l" r="r" t="t"/>
            <a:pathLst>
              <a:path extrusionOk="0" h="16658" w="16756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4" name="Google Shape;704;p49"/>
          <p:cNvSpPr/>
          <p:nvPr/>
        </p:nvSpPr>
        <p:spPr>
          <a:xfrm>
            <a:off x="2612156" y="967656"/>
            <a:ext cx="349155" cy="313437"/>
          </a:xfrm>
          <a:custGeom>
            <a:rect b="b" l="l" r="r" t="t"/>
            <a:pathLst>
              <a:path extrusionOk="0" h="14997" w="16706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5" name="Google Shape;705;p49"/>
          <p:cNvSpPr/>
          <p:nvPr/>
        </p:nvSpPr>
        <p:spPr>
          <a:xfrm>
            <a:off x="3180804" y="970206"/>
            <a:ext cx="338956" cy="308317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6" name="Google Shape;706;p49"/>
          <p:cNvSpPr/>
          <p:nvPr/>
        </p:nvSpPr>
        <p:spPr>
          <a:xfrm>
            <a:off x="3755576" y="973258"/>
            <a:ext cx="316510" cy="302214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07" name="Google Shape;707;p49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708" name="Google Shape;708;p49"/>
            <p:cNvSpPr/>
            <p:nvPr/>
          </p:nvSpPr>
          <p:spPr>
            <a:xfrm>
              <a:off x="5333350" y="991575"/>
              <a:ext cx="152075" cy="155100"/>
            </a:xfrm>
            <a:custGeom>
              <a:rect b="b" l="l" r="r" t="t"/>
              <a:pathLst>
                <a:path extrusionOk="0" h="6204" w="6083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9" name="Google Shape;709;p49"/>
            <p:cNvSpPr/>
            <p:nvPr/>
          </p:nvSpPr>
          <p:spPr>
            <a:xfrm>
              <a:off x="5302225" y="968375"/>
              <a:ext cx="417650" cy="418250"/>
            </a:xfrm>
            <a:custGeom>
              <a:rect b="b" l="l" r="r" t="t"/>
              <a:pathLst>
                <a:path extrusionOk="0" h="16730" w="16706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10" name="Google Shape;710;p49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711" name="Google Shape;711;p49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2" name="Google Shape;712;p49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13" name="Google Shape;713;p49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714" name="Google Shape;714;p49"/>
            <p:cNvSpPr/>
            <p:nvPr/>
          </p:nvSpPr>
          <p:spPr>
            <a:xfrm>
              <a:off x="6843925" y="1183900"/>
              <a:ext cx="121525" cy="232050"/>
            </a:xfrm>
            <a:custGeom>
              <a:rect b="b" l="l" r="r" t="t"/>
              <a:pathLst>
                <a:path extrusionOk="0" h="9282" w="4861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5" name="Google Shape;715;p49"/>
            <p:cNvSpPr/>
            <p:nvPr/>
          </p:nvSpPr>
          <p:spPr>
            <a:xfrm>
              <a:off x="6617400" y="931125"/>
              <a:ext cx="483600" cy="259500"/>
            </a:xfrm>
            <a:custGeom>
              <a:rect b="b" l="l" r="r" t="t"/>
              <a:pathLst>
                <a:path extrusionOk="0" h="10380" w="19344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16" name="Google Shape;716;p49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717" name="Google Shape;717;p49"/>
            <p:cNvSpPr/>
            <p:nvPr/>
          </p:nvSpPr>
          <p:spPr>
            <a:xfrm>
              <a:off x="559275" y="1683950"/>
              <a:ext cx="466500" cy="197850"/>
            </a:xfrm>
            <a:custGeom>
              <a:rect b="b" l="l" r="r" t="t"/>
              <a:pathLst>
                <a:path extrusionOk="0" h="7914" w="1866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8" name="Google Shape;718;p49"/>
            <p:cNvSpPr/>
            <p:nvPr/>
          </p:nvSpPr>
          <p:spPr>
            <a:xfrm>
              <a:off x="559275" y="1727925"/>
              <a:ext cx="466500" cy="283325"/>
            </a:xfrm>
            <a:custGeom>
              <a:rect b="b" l="l" r="r" t="t"/>
              <a:pathLst>
                <a:path extrusionOk="0" h="11333" w="1866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19" name="Google Shape;719;p49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720" name="Google Shape;720;p49"/>
            <p:cNvSpPr/>
            <p:nvPr/>
          </p:nvSpPr>
          <p:spPr>
            <a:xfrm>
              <a:off x="1233350" y="1619250"/>
              <a:ext cx="466500" cy="456725"/>
            </a:xfrm>
            <a:custGeom>
              <a:rect b="b" l="l" r="r" t="t"/>
              <a:pathLst>
                <a:path extrusionOk="0" h="18269" w="1866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1" name="Google Shape;721;p49"/>
            <p:cNvSpPr/>
            <p:nvPr/>
          </p:nvSpPr>
          <p:spPr>
            <a:xfrm>
              <a:off x="1382325" y="1792025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2" name="Google Shape;722;p49"/>
            <p:cNvSpPr/>
            <p:nvPr/>
          </p:nvSpPr>
          <p:spPr>
            <a:xfrm>
              <a:off x="1382325" y="1825000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3" name="Google Shape;723;p49"/>
            <p:cNvSpPr/>
            <p:nvPr/>
          </p:nvSpPr>
          <p:spPr>
            <a:xfrm>
              <a:off x="1382325" y="1858575"/>
              <a:ext cx="70850" cy="12250"/>
            </a:xfrm>
            <a:custGeom>
              <a:rect b="b" l="l" r="r" t="t"/>
              <a:pathLst>
                <a:path extrusionOk="0" h="490" w="2834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24" name="Google Shape;724;p49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725" name="Google Shape;725;p49"/>
            <p:cNvSpPr/>
            <p:nvPr/>
          </p:nvSpPr>
          <p:spPr>
            <a:xfrm>
              <a:off x="2208425" y="1629000"/>
              <a:ext cx="150850" cy="150850"/>
            </a:xfrm>
            <a:custGeom>
              <a:rect b="b" l="l" r="r" t="t"/>
              <a:pathLst>
                <a:path extrusionOk="0" h="6034" w="6034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6" name="Google Shape;726;p49"/>
            <p:cNvSpPr/>
            <p:nvPr/>
          </p:nvSpPr>
          <p:spPr>
            <a:xfrm>
              <a:off x="1922075" y="1686400"/>
              <a:ext cx="379800" cy="379800"/>
            </a:xfrm>
            <a:custGeom>
              <a:rect b="b" l="l" r="r" t="t"/>
              <a:pathLst>
                <a:path extrusionOk="0" h="15192" w="15192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27" name="Google Shape;727;p49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728" name="Google Shape;728;p49"/>
            <p:cNvSpPr/>
            <p:nvPr/>
          </p:nvSpPr>
          <p:spPr>
            <a:xfrm>
              <a:off x="2594325" y="1890950"/>
              <a:ext cx="177075" cy="177075"/>
            </a:xfrm>
            <a:custGeom>
              <a:rect b="b" l="l" r="r" t="t"/>
              <a:pathLst>
                <a:path extrusionOk="0" h="7083" w="7083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9" name="Google Shape;729;p49"/>
            <p:cNvSpPr/>
            <p:nvPr/>
          </p:nvSpPr>
          <p:spPr>
            <a:xfrm>
              <a:off x="2858700" y="1627175"/>
              <a:ext cx="176475" cy="176475"/>
            </a:xfrm>
            <a:custGeom>
              <a:rect b="b" l="l" r="r" t="t"/>
              <a:pathLst>
                <a:path extrusionOk="0" h="7059" w="7059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0" name="Google Shape;730;p49"/>
            <p:cNvSpPr/>
            <p:nvPr/>
          </p:nvSpPr>
          <p:spPr>
            <a:xfrm>
              <a:off x="2663325" y="1702275"/>
              <a:ext cx="296750" cy="296775"/>
            </a:xfrm>
            <a:custGeom>
              <a:rect b="b" l="l" r="r" t="t"/>
              <a:pathLst>
                <a:path extrusionOk="0" h="11871" w="1187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31" name="Google Shape;731;p49"/>
          <p:cNvSpPr/>
          <p:nvPr/>
        </p:nvSpPr>
        <p:spPr>
          <a:xfrm>
            <a:off x="2618782" y="1519981"/>
            <a:ext cx="335905" cy="335884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32" name="Google Shape;732;p49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733" name="Google Shape;733;p49"/>
            <p:cNvSpPr/>
            <p:nvPr/>
          </p:nvSpPr>
          <p:spPr>
            <a:xfrm>
              <a:off x="3984000" y="1597875"/>
              <a:ext cx="44575" cy="503125"/>
            </a:xfrm>
            <a:custGeom>
              <a:rect b="b" l="l" r="r" t="t"/>
              <a:pathLst>
                <a:path extrusionOk="0" h="20125" w="1783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4" name="Google Shape;734;p49"/>
            <p:cNvSpPr/>
            <p:nvPr/>
          </p:nvSpPr>
          <p:spPr>
            <a:xfrm>
              <a:off x="4041375" y="1594200"/>
              <a:ext cx="300425" cy="229600"/>
            </a:xfrm>
            <a:custGeom>
              <a:rect b="b" l="l" r="r" t="t"/>
              <a:pathLst>
                <a:path extrusionOk="0" h="9184" w="12017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35" name="Google Shape;735;p49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736" name="Google Shape;736;p49"/>
            <p:cNvSpPr/>
            <p:nvPr/>
          </p:nvSpPr>
          <p:spPr>
            <a:xfrm>
              <a:off x="4816200" y="170287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7" name="Google Shape;737;p49"/>
            <p:cNvSpPr/>
            <p:nvPr/>
          </p:nvSpPr>
          <p:spPr>
            <a:xfrm>
              <a:off x="503112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8" name="Google Shape;738;p49"/>
            <p:cNvSpPr/>
            <p:nvPr/>
          </p:nvSpPr>
          <p:spPr>
            <a:xfrm>
              <a:off x="4634875" y="1756000"/>
              <a:ext cx="404225" cy="178325"/>
            </a:xfrm>
            <a:custGeom>
              <a:rect b="b" l="l" r="r" t="t"/>
              <a:pathLst>
                <a:path extrusionOk="0" h="7133" w="16169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9" name="Google Shape;739;p49"/>
            <p:cNvSpPr/>
            <p:nvPr/>
          </p:nvSpPr>
          <p:spPr>
            <a:xfrm>
              <a:off x="460127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0" name="Google Shape;740;p49"/>
            <p:cNvSpPr/>
            <p:nvPr/>
          </p:nvSpPr>
          <p:spPr>
            <a:xfrm>
              <a:off x="4673325" y="1947725"/>
              <a:ext cx="327300" cy="44600"/>
            </a:xfrm>
            <a:custGeom>
              <a:rect b="b" l="l" r="r" t="t"/>
              <a:pathLst>
                <a:path extrusionOk="0" h="1784" w="13092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41" name="Google Shape;741;p49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742" name="Google Shape;742;p49"/>
            <p:cNvSpPr/>
            <p:nvPr/>
          </p:nvSpPr>
          <p:spPr>
            <a:xfrm>
              <a:off x="5404800" y="1936125"/>
              <a:ext cx="212500" cy="127025"/>
            </a:xfrm>
            <a:custGeom>
              <a:rect b="b" l="l" r="r" t="t"/>
              <a:pathLst>
                <a:path extrusionOk="0" h="5081" w="850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3" name="Google Shape;743;p49"/>
            <p:cNvSpPr/>
            <p:nvPr/>
          </p:nvSpPr>
          <p:spPr>
            <a:xfrm>
              <a:off x="5297950" y="1632050"/>
              <a:ext cx="426200" cy="294950"/>
            </a:xfrm>
            <a:custGeom>
              <a:rect b="b" l="l" r="r" t="t"/>
              <a:pathLst>
                <a:path extrusionOk="0" h="11798" w="17048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44" name="Google Shape;744;p49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745" name="Google Shape;745;p49"/>
            <p:cNvSpPr/>
            <p:nvPr/>
          </p:nvSpPr>
          <p:spPr>
            <a:xfrm>
              <a:off x="5970800" y="1674200"/>
              <a:ext cx="377975" cy="377950"/>
            </a:xfrm>
            <a:custGeom>
              <a:rect b="b" l="l" r="r" t="t"/>
              <a:pathLst>
                <a:path extrusionOk="0" h="15118" w="15119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6" name="Google Shape;746;p49"/>
            <p:cNvSpPr/>
            <p:nvPr/>
          </p:nvSpPr>
          <p:spPr>
            <a:xfrm>
              <a:off x="6068500" y="1771875"/>
              <a:ext cx="182575" cy="182600"/>
            </a:xfrm>
            <a:custGeom>
              <a:rect b="b" l="l" r="r" t="t"/>
              <a:pathLst>
                <a:path extrusionOk="0" h="7304" w="7303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7" name="Google Shape;747;p49"/>
            <p:cNvSpPr/>
            <p:nvPr/>
          </p:nvSpPr>
          <p:spPr>
            <a:xfrm>
              <a:off x="5981175" y="2005125"/>
              <a:ext cx="75125" cy="70850"/>
            </a:xfrm>
            <a:custGeom>
              <a:rect b="b" l="l" r="r" t="t"/>
              <a:pathLst>
                <a:path extrusionOk="0" h="2834" w="3005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8" name="Google Shape;748;p49"/>
            <p:cNvSpPr/>
            <p:nvPr/>
          </p:nvSpPr>
          <p:spPr>
            <a:xfrm>
              <a:off x="6263875" y="2005125"/>
              <a:ext cx="74525" cy="70850"/>
            </a:xfrm>
            <a:custGeom>
              <a:rect b="b" l="l" r="r" t="t"/>
              <a:pathLst>
                <a:path extrusionOk="0" h="2834" w="2981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9" name="Google Shape;749;p49"/>
            <p:cNvSpPr/>
            <p:nvPr/>
          </p:nvSpPr>
          <p:spPr>
            <a:xfrm>
              <a:off x="6147875" y="1619250"/>
              <a:ext cx="251575" cy="255850"/>
            </a:xfrm>
            <a:custGeom>
              <a:rect b="b" l="l" r="r" t="t"/>
              <a:pathLst>
                <a:path extrusionOk="0" h="10234" w="10063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50" name="Google Shape;750;p49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751" name="Google Shape;751;p49"/>
            <p:cNvSpPr/>
            <p:nvPr/>
          </p:nvSpPr>
          <p:spPr>
            <a:xfrm>
              <a:off x="6670525" y="1887275"/>
              <a:ext cx="117875" cy="164875"/>
            </a:xfrm>
            <a:custGeom>
              <a:rect b="b" l="l" r="r" t="t"/>
              <a:pathLst>
                <a:path extrusionOk="0" h="6595" w="4715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2" name="Google Shape;752;p49"/>
            <p:cNvSpPr/>
            <p:nvPr/>
          </p:nvSpPr>
          <p:spPr>
            <a:xfrm>
              <a:off x="7075950" y="1754175"/>
              <a:ext cx="29925" cy="99550"/>
            </a:xfrm>
            <a:custGeom>
              <a:rect b="b" l="l" r="r" t="t"/>
              <a:pathLst>
                <a:path extrusionOk="0" h="3982" w="1197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3" name="Google Shape;753;p49"/>
            <p:cNvSpPr/>
            <p:nvPr/>
          </p:nvSpPr>
          <p:spPr>
            <a:xfrm>
              <a:off x="6625350" y="1729750"/>
              <a:ext cx="97700" cy="147175"/>
            </a:xfrm>
            <a:custGeom>
              <a:rect b="b" l="l" r="r" t="t"/>
              <a:pathLst>
                <a:path extrusionOk="0" h="5887" w="3908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4" name="Google Shape;754;p49"/>
            <p:cNvSpPr/>
            <p:nvPr/>
          </p:nvSpPr>
          <p:spPr>
            <a:xfrm>
              <a:off x="6736475" y="1638175"/>
              <a:ext cx="279650" cy="330325"/>
            </a:xfrm>
            <a:custGeom>
              <a:rect b="b" l="l" r="r" t="t"/>
              <a:pathLst>
                <a:path extrusionOk="0" h="13213" w="11186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5" name="Google Shape;755;p49"/>
            <p:cNvSpPr/>
            <p:nvPr/>
          </p:nvSpPr>
          <p:spPr>
            <a:xfrm>
              <a:off x="7029550" y="1613750"/>
              <a:ext cx="34200" cy="379800"/>
            </a:xfrm>
            <a:custGeom>
              <a:rect b="b" l="l" r="r" t="t"/>
              <a:pathLst>
                <a:path extrusionOk="0" h="15192" w="1368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56" name="Google Shape;756;p49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757" name="Google Shape;757;p49"/>
            <p:cNvSpPr/>
            <p:nvPr/>
          </p:nvSpPr>
          <p:spPr>
            <a:xfrm>
              <a:off x="611175" y="2326900"/>
              <a:ext cx="362700" cy="389575"/>
            </a:xfrm>
            <a:custGeom>
              <a:rect b="b" l="l" r="r" t="t"/>
              <a:pathLst>
                <a:path extrusionOk="0" h="15583" w="14508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8" name="Google Shape;758;p49"/>
            <p:cNvSpPr/>
            <p:nvPr/>
          </p:nvSpPr>
          <p:spPr>
            <a:xfrm>
              <a:off x="794950" y="2500900"/>
              <a:ext cx="24450" cy="23850"/>
            </a:xfrm>
            <a:custGeom>
              <a:rect b="b" l="l" r="r" t="t"/>
              <a:pathLst>
                <a:path extrusionOk="0" h="954" w="978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9" name="Google Shape;759;p49"/>
            <p:cNvSpPr/>
            <p:nvPr/>
          </p:nvSpPr>
          <p:spPr>
            <a:xfrm>
              <a:off x="754650" y="2381250"/>
              <a:ext cx="75750" cy="14050"/>
            </a:xfrm>
            <a:custGeom>
              <a:rect b="b" l="l" r="r" t="t"/>
              <a:pathLst>
                <a:path extrusionOk="0" h="562" w="303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0" name="Google Shape;760;p49"/>
            <p:cNvSpPr/>
            <p:nvPr/>
          </p:nvSpPr>
          <p:spPr>
            <a:xfrm>
              <a:off x="765025" y="2453900"/>
              <a:ext cx="31175" cy="31150"/>
            </a:xfrm>
            <a:custGeom>
              <a:rect b="b" l="l" r="r" t="t"/>
              <a:pathLst>
                <a:path extrusionOk="0" h="1246" w="1247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61" name="Google Shape;761;p49"/>
          <p:cNvSpPr/>
          <p:nvPr/>
        </p:nvSpPr>
        <p:spPr>
          <a:xfrm>
            <a:off x="936309" y="20916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62" name="Google Shape;762;p49"/>
          <p:cNvSpPr/>
          <p:nvPr/>
        </p:nvSpPr>
        <p:spPr>
          <a:xfrm>
            <a:off x="1499857" y="20916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63" name="Google Shape;763;p49"/>
          <p:cNvSpPr/>
          <p:nvPr/>
        </p:nvSpPr>
        <p:spPr>
          <a:xfrm>
            <a:off x="2063406" y="20916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64" name="Google Shape;764;p49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765" name="Google Shape;765;p49"/>
            <p:cNvSpPr/>
            <p:nvPr/>
          </p:nvSpPr>
          <p:spPr>
            <a:xfrm>
              <a:off x="3386850" y="2370850"/>
              <a:ext cx="203950" cy="403025"/>
            </a:xfrm>
            <a:custGeom>
              <a:rect b="b" l="l" r="r" t="t"/>
              <a:pathLst>
                <a:path extrusionOk="0" h="16121" w="8158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6" name="Google Shape;766;p49"/>
            <p:cNvSpPr/>
            <p:nvPr/>
          </p:nvSpPr>
          <p:spPr>
            <a:xfrm>
              <a:off x="3446075" y="2264625"/>
              <a:ext cx="85500" cy="94050"/>
            </a:xfrm>
            <a:custGeom>
              <a:rect b="b" l="l" r="r" t="t"/>
              <a:pathLst>
                <a:path extrusionOk="0" h="3762" w="342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67" name="Google Shape;767;p49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768" name="Google Shape;768;p49"/>
            <p:cNvSpPr/>
            <p:nvPr/>
          </p:nvSpPr>
          <p:spPr>
            <a:xfrm>
              <a:off x="4753325" y="2424600"/>
              <a:ext cx="167300" cy="284550"/>
            </a:xfrm>
            <a:custGeom>
              <a:rect b="b" l="l" r="r" t="t"/>
              <a:pathLst>
                <a:path extrusionOk="0" h="11382" w="6692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9" name="Google Shape;769;p49"/>
            <p:cNvSpPr/>
            <p:nvPr/>
          </p:nvSpPr>
          <p:spPr>
            <a:xfrm>
              <a:off x="4798500" y="2329350"/>
              <a:ext cx="76950" cy="84275"/>
            </a:xfrm>
            <a:custGeom>
              <a:rect b="b" l="l" r="r" t="t"/>
              <a:pathLst>
                <a:path extrusionOk="0" h="3371" w="3078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0" name="Google Shape;770;p49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771" name="Google Shape;771;p49"/>
            <p:cNvSpPr/>
            <p:nvPr/>
          </p:nvSpPr>
          <p:spPr>
            <a:xfrm>
              <a:off x="4122600" y="2267050"/>
              <a:ext cx="80600" cy="91625"/>
            </a:xfrm>
            <a:custGeom>
              <a:rect b="b" l="l" r="r" t="t"/>
              <a:pathLst>
                <a:path extrusionOk="0" h="3665" w="3224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2" name="Google Shape;772;p49"/>
            <p:cNvSpPr/>
            <p:nvPr/>
          </p:nvSpPr>
          <p:spPr>
            <a:xfrm>
              <a:off x="4076175" y="2370250"/>
              <a:ext cx="173450" cy="401175"/>
            </a:xfrm>
            <a:custGeom>
              <a:rect b="b" l="l" r="r" t="t"/>
              <a:pathLst>
                <a:path extrusionOk="0" h="16047" w="6938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73" name="Google Shape;773;p49"/>
          <p:cNvSpPr/>
          <p:nvPr/>
        </p:nvSpPr>
        <p:spPr>
          <a:xfrm>
            <a:off x="4317599" y="2083007"/>
            <a:ext cx="319561" cy="336908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74" name="Google Shape;774;p49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775" name="Google Shape;775;p49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6" name="Google Shape;776;p49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7" name="Google Shape;777;p49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778" name="Google Shape;778;p49"/>
            <p:cNvSpPr/>
            <p:nvPr/>
          </p:nvSpPr>
          <p:spPr>
            <a:xfrm>
              <a:off x="6807900" y="26712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9" name="Google Shape;779;p49"/>
            <p:cNvSpPr/>
            <p:nvPr/>
          </p:nvSpPr>
          <p:spPr>
            <a:xfrm>
              <a:off x="6807900" y="26364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0" name="Google Shape;780;p49"/>
            <p:cNvSpPr/>
            <p:nvPr/>
          </p:nvSpPr>
          <p:spPr>
            <a:xfrm>
              <a:off x="6807900" y="2706075"/>
              <a:ext cx="102600" cy="29925"/>
            </a:xfrm>
            <a:custGeom>
              <a:rect b="b" l="l" r="r" t="t"/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49"/>
            <p:cNvSpPr/>
            <p:nvPr/>
          </p:nvSpPr>
          <p:spPr>
            <a:xfrm>
              <a:off x="6811575" y="2463675"/>
              <a:ext cx="95275" cy="160600"/>
            </a:xfrm>
            <a:custGeom>
              <a:rect b="b" l="l" r="r" t="t"/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2" name="Google Shape;782;p49"/>
            <p:cNvSpPr/>
            <p:nvPr/>
          </p:nvSpPr>
          <p:spPr>
            <a:xfrm>
              <a:off x="6730350" y="2315900"/>
              <a:ext cx="257700" cy="308375"/>
            </a:xfrm>
            <a:custGeom>
              <a:rect b="b" l="l" r="r" t="t"/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3" name="Google Shape;783;p49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784" name="Google Shape;784;p49"/>
            <p:cNvSpPr/>
            <p:nvPr/>
          </p:nvSpPr>
          <p:spPr>
            <a:xfrm>
              <a:off x="727175" y="2957625"/>
              <a:ext cx="130700" cy="476275"/>
            </a:xfrm>
            <a:custGeom>
              <a:rect b="b" l="l" r="r" t="t"/>
              <a:pathLst>
                <a:path extrusionOk="0" h="19051" w="5228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5" name="Google Shape;785;p49"/>
            <p:cNvSpPr/>
            <p:nvPr/>
          </p:nvSpPr>
          <p:spPr>
            <a:xfrm>
              <a:off x="751600" y="3090125"/>
              <a:ext cx="81850" cy="319350"/>
            </a:xfrm>
            <a:custGeom>
              <a:rect b="b" l="l" r="r" t="t"/>
              <a:pathLst>
                <a:path extrusionOk="0" h="12774" w="3274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86" name="Google Shape;786;p49"/>
          <p:cNvSpPr/>
          <p:nvPr/>
        </p:nvSpPr>
        <p:spPr>
          <a:xfrm>
            <a:off x="1492208" y="2600114"/>
            <a:ext cx="334860" cy="429809"/>
          </a:xfrm>
          <a:custGeom>
            <a:rect b="b" l="l" r="r" t="t"/>
            <a:pathLst>
              <a:path extrusionOk="0" h="20565" w="16022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7" name="Google Shape;787;p49"/>
          <p:cNvSpPr/>
          <p:nvPr/>
        </p:nvSpPr>
        <p:spPr>
          <a:xfrm>
            <a:off x="972049" y="2600114"/>
            <a:ext cx="248083" cy="429809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88" name="Google Shape;788;p49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789" name="Google Shape;789;p49"/>
            <p:cNvSpPr/>
            <p:nvPr/>
          </p:nvSpPr>
          <p:spPr>
            <a:xfrm>
              <a:off x="2701775" y="3323350"/>
              <a:ext cx="225950" cy="95275"/>
            </a:xfrm>
            <a:custGeom>
              <a:rect b="b" l="l" r="r" t="t"/>
              <a:pathLst>
                <a:path extrusionOk="0" h="3811" w="9038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0" name="Google Shape;790;p49"/>
            <p:cNvSpPr/>
            <p:nvPr/>
          </p:nvSpPr>
          <p:spPr>
            <a:xfrm>
              <a:off x="2583325" y="2972875"/>
              <a:ext cx="462850" cy="337075"/>
            </a:xfrm>
            <a:custGeom>
              <a:rect b="b" l="l" r="r" t="t"/>
              <a:pathLst>
                <a:path extrusionOk="0" h="13483" w="18514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91" name="Google Shape;791;p49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792" name="Google Shape;792;p49"/>
            <p:cNvSpPr/>
            <p:nvPr/>
          </p:nvSpPr>
          <p:spPr>
            <a:xfrm>
              <a:off x="3241525" y="3039450"/>
              <a:ext cx="494600" cy="312625"/>
            </a:xfrm>
            <a:custGeom>
              <a:rect b="b" l="l" r="r" t="t"/>
              <a:pathLst>
                <a:path extrusionOk="0" h="12505" w="19784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3" name="Google Shape;793;p49"/>
            <p:cNvSpPr/>
            <p:nvPr/>
          </p:nvSpPr>
          <p:spPr>
            <a:xfrm>
              <a:off x="3384400" y="3091350"/>
              <a:ext cx="208850" cy="208825"/>
            </a:xfrm>
            <a:custGeom>
              <a:rect b="b" l="l" r="r" t="t"/>
              <a:pathLst>
                <a:path extrusionOk="0" h="8353" w="8354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94" name="Google Shape;794;p49"/>
          <p:cNvSpPr/>
          <p:nvPr/>
        </p:nvSpPr>
        <p:spPr>
          <a:xfrm>
            <a:off x="3736180" y="2637380"/>
            <a:ext cx="355300" cy="355279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95" name="Google Shape;795;p49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796" name="Google Shape;796;p49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7" name="Google Shape;797;p49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98" name="Google Shape;798;p49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799" name="Google Shape;799;p49"/>
            <p:cNvSpPr/>
            <p:nvPr/>
          </p:nvSpPr>
          <p:spPr>
            <a:xfrm>
              <a:off x="3955900" y="2984500"/>
              <a:ext cx="315700" cy="315675"/>
            </a:xfrm>
            <a:custGeom>
              <a:rect b="b" l="l" r="r" t="t"/>
              <a:pathLst>
                <a:path extrusionOk="0" h="12627" w="12628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0" name="Google Shape;800;p49"/>
            <p:cNvSpPr/>
            <p:nvPr/>
          </p:nvSpPr>
          <p:spPr>
            <a:xfrm>
              <a:off x="3992525" y="3021125"/>
              <a:ext cx="242425" cy="242425"/>
            </a:xfrm>
            <a:custGeom>
              <a:rect b="b" l="l" r="r" t="t"/>
              <a:pathLst>
                <a:path extrusionOk="0" h="9697" w="9697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1" name="Google Shape;801;p49"/>
            <p:cNvSpPr/>
            <p:nvPr/>
          </p:nvSpPr>
          <p:spPr>
            <a:xfrm>
              <a:off x="4215400" y="3253150"/>
              <a:ext cx="154500" cy="153875"/>
            </a:xfrm>
            <a:custGeom>
              <a:rect b="b" l="l" r="r" t="t"/>
              <a:pathLst>
                <a:path extrusionOk="0" h="6155" w="618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02" name="Google Shape;802;p49"/>
          <p:cNvSpPr/>
          <p:nvPr/>
        </p:nvSpPr>
        <p:spPr>
          <a:xfrm>
            <a:off x="341117" y="3226449"/>
            <a:ext cx="386922" cy="304241"/>
          </a:xfrm>
          <a:custGeom>
            <a:rect b="b" l="l" r="r" t="t"/>
            <a:pathLst>
              <a:path extrusionOk="0" h="14557" w="18513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03" name="Google Shape;803;p49"/>
          <p:cNvSpPr/>
          <p:nvPr/>
        </p:nvSpPr>
        <p:spPr>
          <a:xfrm>
            <a:off x="4906165" y="2621036"/>
            <a:ext cx="269526" cy="387967"/>
          </a:xfrm>
          <a:custGeom>
            <a:rect b="b" l="l" r="r" t="t"/>
            <a:pathLst>
              <a:path extrusionOk="0" h="18563" w="12896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804" name="Google Shape;804;p49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805" name="Google Shape;805;p49"/>
            <p:cNvSpPr/>
            <p:nvPr/>
          </p:nvSpPr>
          <p:spPr>
            <a:xfrm>
              <a:off x="6701050" y="2978375"/>
              <a:ext cx="316300" cy="78175"/>
            </a:xfrm>
            <a:custGeom>
              <a:rect b="b" l="l" r="r" t="t"/>
              <a:pathLst>
                <a:path extrusionOk="0" h="3127" w="12652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6" name="Google Shape;806;p49"/>
            <p:cNvSpPr/>
            <p:nvPr/>
          </p:nvSpPr>
          <p:spPr>
            <a:xfrm>
              <a:off x="6713875" y="3068750"/>
              <a:ext cx="290650" cy="359050"/>
            </a:xfrm>
            <a:custGeom>
              <a:rect b="b" l="l" r="r" t="t"/>
              <a:pathLst>
                <a:path extrusionOk="0" h="14362" w="11626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07" name="Google Shape;807;p49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808" name="Google Shape;808;p49"/>
            <p:cNvSpPr/>
            <p:nvPr/>
          </p:nvSpPr>
          <p:spPr>
            <a:xfrm>
              <a:off x="1241275" y="3718400"/>
              <a:ext cx="450650" cy="302875"/>
            </a:xfrm>
            <a:custGeom>
              <a:rect b="b" l="l" r="r" t="t"/>
              <a:pathLst>
                <a:path extrusionOk="0" h="12115" w="18026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9" name="Google Shape;809;p49"/>
            <p:cNvSpPr/>
            <p:nvPr/>
          </p:nvSpPr>
          <p:spPr>
            <a:xfrm>
              <a:off x="1293175" y="3895475"/>
              <a:ext cx="174050" cy="12225"/>
            </a:xfrm>
            <a:custGeom>
              <a:rect b="b" l="l" r="r" t="t"/>
              <a:pathLst>
                <a:path extrusionOk="0" h="489" w="6962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0" name="Google Shape;810;p49"/>
            <p:cNvSpPr/>
            <p:nvPr/>
          </p:nvSpPr>
          <p:spPr>
            <a:xfrm>
              <a:off x="1293175" y="3935775"/>
              <a:ext cx="122750" cy="12225"/>
            </a:xfrm>
            <a:custGeom>
              <a:rect b="b" l="l" r="r" t="t"/>
              <a:pathLst>
                <a:path extrusionOk="0" h="489" w="491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1" name="Google Shape;811;p49"/>
            <p:cNvSpPr/>
            <p:nvPr/>
          </p:nvSpPr>
          <p:spPr>
            <a:xfrm>
              <a:off x="1570375" y="3901575"/>
              <a:ext cx="62300" cy="40325"/>
            </a:xfrm>
            <a:custGeom>
              <a:rect b="b" l="l" r="r" t="t"/>
              <a:pathLst>
                <a:path extrusionOk="0" h="1613" w="2492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12" name="Google Shape;812;p49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813" name="Google Shape;813;p49"/>
            <p:cNvSpPr/>
            <p:nvPr/>
          </p:nvSpPr>
          <p:spPr>
            <a:xfrm>
              <a:off x="2246900" y="3992550"/>
              <a:ext cx="52525" cy="52525"/>
            </a:xfrm>
            <a:custGeom>
              <a:rect b="b" l="l" r="r" t="t"/>
              <a:pathLst>
                <a:path extrusionOk="0" h="2101" w="2101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4" name="Google Shape;814;p49"/>
            <p:cNvSpPr/>
            <p:nvPr/>
          </p:nvSpPr>
          <p:spPr>
            <a:xfrm>
              <a:off x="2033800" y="39925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5" name="Google Shape;815;p49"/>
            <p:cNvSpPr/>
            <p:nvPr/>
          </p:nvSpPr>
          <p:spPr>
            <a:xfrm>
              <a:off x="1921475" y="3695200"/>
              <a:ext cx="438400" cy="297975"/>
            </a:xfrm>
            <a:custGeom>
              <a:rect b="b" l="l" r="r" t="t"/>
              <a:pathLst>
                <a:path extrusionOk="0" h="11919" w="17536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16" name="Google Shape;816;p49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817" name="Google Shape;817;p49"/>
            <p:cNvSpPr/>
            <p:nvPr/>
          </p:nvSpPr>
          <p:spPr>
            <a:xfrm>
              <a:off x="2599825" y="3689700"/>
              <a:ext cx="429850" cy="169150"/>
            </a:xfrm>
            <a:custGeom>
              <a:rect b="b" l="l" r="r" t="t"/>
              <a:pathLst>
                <a:path extrusionOk="0" h="6766" w="17194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8" name="Google Shape;818;p49"/>
            <p:cNvSpPr/>
            <p:nvPr/>
          </p:nvSpPr>
          <p:spPr>
            <a:xfrm>
              <a:off x="2599825" y="3861275"/>
              <a:ext cx="429850" cy="188700"/>
            </a:xfrm>
            <a:custGeom>
              <a:rect b="b" l="l" r="r" t="t"/>
              <a:pathLst>
                <a:path extrusionOk="0" h="7548" w="17194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19" name="Google Shape;819;p49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820" name="Google Shape;820;p49"/>
            <p:cNvSpPr/>
            <p:nvPr/>
          </p:nvSpPr>
          <p:spPr>
            <a:xfrm>
              <a:off x="3294650" y="3681775"/>
              <a:ext cx="376150" cy="376125"/>
            </a:xfrm>
            <a:custGeom>
              <a:rect b="b" l="l" r="r" t="t"/>
              <a:pathLst>
                <a:path extrusionOk="0" h="15045" w="15046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1" name="Google Shape;821;p49"/>
            <p:cNvSpPr/>
            <p:nvPr/>
          </p:nvSpPr>
          <p:spPr>
            <a:xfrm>
              <a:off x="3494925" y="3760525"/>
              <a:ext cx="188075" cy="97100"/>
            </a:xfrm>
            <a:custGeom>
              <a:rect b="b" l="l" r="r" t="t"/>
              <a:pathLst>
                <a:path extrusionOk="0" h="3884" w="7523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2" name="Google Shape;822;p49"/>
            <p:cNvSpPr/>
            <p:nvPr/>
          </p:nvSpPr>
          <p:spPr>
            <a:xfrm>
              <a:off x="3494925" y="3652450"/>
              <a:ext cx="161200" cy="188100"/>
            </a:xfrm>
            <a:custGeom>
              <a:rect b="b" l="l" r="r" t="t"/>
              <a:pathLst>
                <a:path extrusionOk="0" h="7524" w="6448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23" name="Google Shape;823;p49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824" name="Google Shape;824;p49"/>
            <p:cNvSpPr/>
            <p:nvPr/>
          </p:nvSpPr>
          <p:spPr>
            <a:xfrm>
              <a:off x="3936375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5" name="Google Shape;825;p49"/>
            <p:cNvSpPr/>
            <p:nvPr/>
          </p:nvSpPr>
          <p:spPr>
            <a:xfrm>
              <a:off x="3988875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6" name="Google Shape;826;p49"/>
            <p:cNvSpPr/>
            <p:nvPr/>
          </p:nvSpPr>
          <p:spPr>
            <a:xfrm>
              <a:off x="4259350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7" name="Google Shape;827;p49"/>
            <p:cNvSpPr/>
            <p:nvPr/>
          </p:nvSpPr>
          <p:spPr>
            <a:xfrm>
              <a:off x="4078625" y="3717800"/>
              <a:ext cx="77575" cy="279650"/>
            </a:xfrm>
            <a:custGeom>
              <a:rect b="b" l="l" r="r" t="t"/>
              <a:pathLst>
                <a:path extrusionOk="0" h="11186" w="3103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8" name="Google Shape;828;p49"/>
            <p:cNvSpPr/>
            <p:nvPr/>
          </p:nvSpPr>
          <p:spPr>
            <a:xfrm>
              <a:off x="4168375" y="3788625"/>
              <a:ext cx="78175" cy="208825"/>
            </a:xfrm>
            <a:custGeom>
              <a:rect b="b" l="l" r="r" t="t"/>
              <a:pathLst>
                <a:path extrusionOk="0" h="8353" w="3127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29" name="Google Shape;829;p49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830" name="Google Shape;830;p49"/>
            <p:cNvSpPr/>
            <p:nvPr/>
          </p:nvSpPr>
          <p:spPr>
            <a:xfrm>
              <a:off x="4610450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1" name="Google Shape;831;p49"/>
            <p:cNvSpPr/>
            <p:nvPr/>
          </p:nvSpPr>
          <p:spPr>
            <a:xfrm>
              <a:off x="4642200" y="3730000"/>
              <a:ext cx="389550" cy="249150"/>
            </a:xfrm>
            <a:custGeom>
              <a:rect b="b" l="l" r="r" t="t"/>
              <a:pathLst>
                <a:path extrusionOk="0" h="9966" w="15582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32" name="Google Shape;832;p49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833" name="Google Shape;833;p49"/>
            <p:cNvSpPr/>
            <p:nvPr/>
          </p:nvSpPr>
          <p:spPr>
            <a:xfrm>
              <a:off x="5300400" y="3708025"/>
              <a:ext cx="421300" cy="267450"/>
            </a:xfrm>
            <a:custGeom>
              <a:rect b="b" l="l" r="r" t="t"/>
              <a:pathLst>
                <a:path extrusionOk="0" h="10698" w="16852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4" name="Google Shape;834;p49"/>
            <p:cNvSpPr/>
            <p:nvPr/>
          </p:nvSpPr>
          <p:spPr>
            <a:xfrm>
              <a:off x="5498825" y="3670175"/>
              <a:ext cx="24450" cy="25650"/>
            </a:xfrm>
            <a:custGeom>
              <a:rect b="b" l="l" r="r" t="t"/>
              <a:pathLst>
                <a:path extrusionOk="0" h="1026" w="978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5" name="Google Shape;835;p49"/>
            <p:cNvSpPr/>
            <p:nvPr/>
          </p:nvSpPr>
          <p:spPr>
            <a:xfrm>
              <a:off x="5366325" y="3987675"/>
              <a:ext cx="61100" cy="81825"/>
            </a:xfrm>
            <a:custGeom>
              <a:rect b="b" l="l" r="r" t="t"/>
              <a:pathLst>
                <a:path extrusionOk="0" h="3273" w="2444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6" name="Google Shape;836;p49"/>
            <p:cNvSpPr/>
            <p:nvPr/>
          </p:nvSpPr>
          <p:spPr>
            <a:xfrm>
              <a:off x="5594700" y="3987675"/>
              <a:ext cx="61075" cy="81825"/>
            </a:xfrm>
            <a:custGeom>
              <a:rect b="b" l="l" r="r" t="t"/>
              <a:pathLst>
                <a:path extrusionOk="0" h="3273" w="2443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7" name="Google Shape;837;p49"/>
            <p:cNvSpPr/>
            <p:nvPr/>
          </p:nvSpPr>
          <p:spPr>
            <a:xfrm>
              <a:off x="5324825" y="3732450"/>
              <a:ext cx="372475" cy="218600"/>
            </a:xfrm>
            <a:custGeom>
              <a:rect b="b" l="l" r="r" t="t"/>
              <a:pathLst>
                <a:path extrusionOk="0" h="8744" w="14899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38" name="Google Shape;838;p49"/>
          <p:cNvSpPr/>
          <p:nvPr/>
        </p:nvSpPr>
        <p:spPr>
          <a:xfrm>
            <a:off x="4844905" y="3182557"/>
            <a:ext cx="392042" cy="392021"/>
          </a:xfrm>
          <a:custGeom>
            <a:rect b="b" l="l" r="r" t="t"/>
            <a:pathLst>
              <a:path extrusionOk="0" h="18757" w="18758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839" name="Google Shape;839;p49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840" name="Google Shape;840;p49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1" name="Google Shape;841;p49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42" name="Google Shape;842;p49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843" name="Google Shape;843;p49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4" name="Google Shape;844;p49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5" name="Google Shape;845;p49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6" name="Google Shape;846;p49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47" name="Google Shape;847;p49"/>
          <p:cNvSpPr/>
          <p:nvPr/>
        </p:nvSpPr>
        <p:spPr>
          <a:xfrm>
            <a:off x="895469" y="3828789"/>
            <a:ext cx="401238" cy="226661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848" name="Google Shape;848;p49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849" name="Google Shape;849;p49"/>
            <p:cNvSpPr/>
            <p:nvPr/>
          </p:nvSpPr>
          <p:spPr>
            <a:xfrm>
              <a:off x="2187075" y="4509100"/>
              <a:ext cx="114800" cy="114800"/>
            </a:xfrm>
            <a:custGeom>
              <a:rect b="b" l="l" r="r" t="t"/>
              <a:pathLst>
                <a:path extrusionOk="0" h="4592" w="4592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0" name="Google Shape;850;p49"/>
            <p:cNvSpPr/>
            <p:nvPr/>
          </p:nvSpPr>
          <p:spPr>
            <a:xfrm>
              <a:off x="1979475" y="4542675"/>
              <a:ext cx="156925" cy="156950"/>
            </a:xfrm>
            <a:custGeom>
              <a:rect b="b" l="l" r="r" t="t"/>
              <a:pathLst>
                <a:path extrusionOk="0" h="6278" w="6277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1" name="Google Shape;851;p49"/>
            <p:cNvSpPr/>
            <p:nvPr/>
          </p:nvSpPr>
          <p:spPr>
            <a:xfrm>
              <a:off x="2041125" y="4289300"/>
              <a:ext cx="240000" cy="509225"/>
            </a:xfrm>
            <a:custGeom>
              <a:rect b="b" l="l" r="r" t="t"/>
              <a:pathLst>
                <a:path extrusionOk="0" h="20369" w="960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52" name="Google Shape;852;p49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853" name="Google Shape;853;p49"/>
            <p:cNvSpPr/>
            <p:nvPr/>
          </p:nvSpPr>
          <p:spPr>
            <a:xfrm>
              <a:off x="2845875" y="4296000"/>
              <a:ext cx="126425" cy="125800"/>
            </a:xfrm>
            <a:custGeom>
              <a:rect b="b" l="l" r="r" t="t"/>
              <a:pathLst>
                <a:path extrusionOk="0" h="5032" w="5057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4" name="Google Shape;854;p49"/>
            <p:cNvSpPr/>
            <p:nvPr/>
          </p:nvSpPr>
          <p:spPr>
            <a:xfrm>
              <a:off x="2635850" y="4316150"/>
              <a:ext cx="369400" cy="475675"/>
            </a:xfrm>
            <a:custGeom>
              <a:rect b="b" l="l" r="r" t="t"/>
              <a:pathLst>
                <a:path extrusionOk="0" h="19027" w="14776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5" name="Google Shape;855;p49"/>
            <p:cNvSpPr/>
            <p:nvPr/>
          </p:nvSpPr>
          <p:spPr>
            <a:xfrm>
              <a:off x="2624850" y="4357675"/>
              <a:ext cx="171600" cy="171600"/>
            </a:xfrm>
            <a:custGeom>
              <a:rect b="b" l="l" r="r" t="t"/>
              <a:pathLst>
                <a:path extrusionOk="0" h="6864" w="6864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56" name="Google Shape;856;p49"/>
          <p:cNvSpPr/>
          <p:nvPr/>
        </p:nvSpPr>
        <p:spPr>
          <a:xfrm>
            <a:off x="3180303" y="3772127"/>
            <a:ext cx="339959" cy="339980"/>
          </a:xfrm>
          <a:custGeom>
            <a:rect b="b" l="l" r="r" t="t"/>
            <a:pathLst>
              <a:path extrusionOk="0" h="16267" w="16266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7" name="Google Shape;857;p49"/>
          <p:cNvSpPr/>
          <p:nvPr/>
        </p:nvSpPr>
        <p:spPr>
          <a:xfrm>
            <a:off x="2616754" y="3793571"/>
            <a:ext cx="339959" cy="297094"/>
          </a:xfrm>
          <a:custGeom>
            <a:rect b="b" l="l" r="r" t="t"/>
            <a:pathLst>
              <a:path extrusionOk="0" h="14215" w="16266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8" name="Google Shape;858;p49"/>
          <p:cNvSpPr/>
          <p:nvPr/>
        </p:nvSpPr>
        <p:spPr>
          <a:xfrm>
            <a:off x="3742304" y="3770601"/>
            <a:ext cx="343053" cy="343032"/>
          </a:xfrm>
          <a:custGeom>
            <a:rect b="b" l="l" r="r" t="t"/>
            <a:pathLst>
              <a:path extrusionOk="0" h="16413" w="16414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859" name="Google Shape;859;p49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860" name="Google Shape;860;p49"/>
            <p:cNvSpPr/>
            <p:nvPr/>
          </p:nvSpPr>
          <p:spPr>
            <a:xfrm>
              <a:off x="566125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1" name="Google Shape;861;p49"/>
            <p:cNvSpPr/>
            <p:nvPr/>
          </p:nvSpPr>
          <p:spPr>
            <a:xfrm>
              <a:off x="529490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2" name="Google Shape;862;p49"/>
            <p:cNvSpPr/>
            <p:nvPr/>
          </p:nvSpPr>
          <p:spPr>
            <a:xfrm>
              <a:off x="5275975" y="4344850"/>
              <a:ext cx="470150" cy="334025"/>
            </a:xfrm>
            <a:custGeom>
              <a:rect b="b" l="l" r="r" t="t"/>
              <a:pathLst>
                <a:path extrusionOk="0" h="13361" w="18806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63" name="Google Shape;863;p49"/>
          <p:cNvSpPr/>
          <p:nvPr/>
        </p:nvSpPr>
        <p:spPr>
          <a:xfrm>
            <a:off x="4864301" y="3765502"/>
            <a:ext cx="353252" cy="353231"/>
          </a:xfrm>
          <a:custGeom>
            <a:rect b="b" l="l" r="r" t="t"/>
            <a:pathLst>
              <a:path extrusionOk="0" h="16901" w="16902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864" name="Google Shape;864;p49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865" name="Google Shape;865;p49"/>
            <p:cNvSpPr/>
            <p:nvPr/>
          </p:nvSpPr>
          <p:spPr>
            <a:xfrm>
              <a:off x="6642425" y="4687375"/>
              <a:ext cx="433550" cy="39125"/>
            </a:xfrm>
            <a:custGeom>
              <a:rect b="b" l="l" r="r" t="t"/>
              <a:pathLst>
                <a:path extrusionOk="0" h="1565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6" name="Google Shape;866;p49"/>
            <p:cNvSpPr/>
            <p:nvPr/>
          </p:nvSpPr>
          <p:spPr>
            <a:xfrm>
              <a:off x="6642425" y="4736225"/>
              <a:ext cx="433550" cy="39100"/>
            </a:xfrm>
            <a:custGeom>
              <a:rect b="b" l="l" r="r" t="t"/>
              <a:pathLst>
                <a:path extrusionOk="0" h="1564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7" name="Google Shape;867;p49"/>
            <p:cNvSpPr/>
            <p:nvPr/>
          </p:nvSpPr>
          <p:spPr>
            <a:xfrm>
              <a:off x="6684575" y="4312500"/>
              <a:ext cx="349875" cy="377350"/>
            </a:xfrm>
            <a:custGeom>
              <a:rect b="b" l="l" r="r" t="t"/>
              <a:pathLst>
                <a:path extrusionOk="0" h="15094" w="13995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68" name="Google Shape;868;p49"/>
          <p:cNvSpPr/>
          <p:nvPr/>
        </p:nvSpPr>
        <p:spPr>
          <a:xfrm>
            <a:off x="299775" y="4368343"/>
            <a:ext cx="465527" cy="274647"/>
          </a:xfrm>
          <a:custGeom>
            <a:rect b="b" l="l" r="r" t="t"/>
            <a:pathLst>
              <a:path extrusionOk="0" h="13141" w="22274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869" name="Google Shape;869;p49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870" name="Google Shape;870;p49"/>
            <p:cNvSpPr/>
            <p:nvPr/>
          </p:nvSpPr>
          <p:spPr>
            <a:xfrm>
              <a:off x="1244325" y="5161200"/>
              <a:ext cx="374925" cy="222275"/>
            </a:xfrm>
            <a:custGeom>
              <a:rect b="b" l="l" r="r" t="t"/>
              <a:pathLst>
                <a:path extrusionOk="0" h="8891" w="14997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1" name="Google Shape;871;p49"/>
            <p:cNvSpPr/>
            <p:nvPr/>
          </p:nvSpPr>
          <p:spPr>
            <a:xfrm>
              <a:off x="1244325" y="5397500"/>
              <a:ext cx="444525" cy="39100"/>
            </a:xfrm>
            <a:custGeom>
              <a:rect b="b" l="l" r="r" t="t"/>
              <a:pathLst>
                <a:path extrusionOk="0" h="1564" w="17781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2" name="Google Shape;872;p49"/>
            <p:cNvSpPr/>
            <p:nvPr/>
          </p:nvSpPr>
          <p:spPr>
            <a:xfrm>
              <a:off x="1451925" y="4999400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3" name="Google Shape;873;p49"/>
            <p:cNvSpPr/>
            <p:nvPr/>
          </p:nvSpPr>
          <p:spPr>
            <a:xfrm>
              <a:off x="1407975" y="4999400"/>
              <a:ext cx="31150" cy="129450"/>
            </a:xfrm>
            <a:custGeom>
              <a:rect b="b" l="l" r="r" t="t"/>
              <a:pathLst>
                <a:path extrusionOk="0" h="5178" w="1246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4" name="Google Shape;874;p49"/>
            <p:cNvSpPr/>
            <p:nvPr/>
          </p:nvSpPr>
          <p:spPr>
            <a:xfrm>
              <a:off x="1495900" y="4999400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75" name="Google Shape;875;p49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876" name="Google Shape;876;p49"/>
            <p:cNvSpPr/>
            <p:nvPr/>
          </p:nvSpPr>
          <p:spPr>
            <a:xfrm>
              <a:off x="1958100" y="4985350"/>
              <a:ext cx="365150" cy="465275"/>
            </a:xfrm>
            <a:custGeom>
              <a:rect b="b" l="l" r="r" t="t"/>
              <a:pathLst>
                <a:path extrusionOk="0" h="18611" w="14606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7" name="Google Shape;877;p49"/>
            <p:cNvSpPr/>
            <p:nvPr/>
          </p:nvSpPr>
          <p:spPr>
            <a:xfrm>
              <a:off x="1977625" y="5237525"/>
              <a:ext cx="113600" cy="213100"/>
            </a:xfrm>
            <a:custGeom>
              <a:rect b="b" l="l" r="r" t="t"/>
              <a:pathLst>
                <a:path extrusionOk="0" h="8524" w="4544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8" name="Google Shape;878;p49"/>
            <p:cNvSpPr/>
            <p:nvPr/>
          </p:nvSpPr>
          <p:spPr>
            <a:xfrm>
              <a:off x="2190125" y="5237525"/>
              <a:ext cx="113575" cy="213100"/>
            </a:xfrm>
            <a:custGeom>
              <a:rect b="b" l="l" r="r" t="t"/>
              <a:pathLst>
                <a:path extrusionOk="0" h="8524" w="4543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79" name="Google Shape;879;p49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880" name="Google Shape;880;p49"/>
            <p:cNvSpPr/>
            <p:nvPr/>
          </p:nvSpPr>
          <p:spPr>
            <a:xfrm>
              <a:off x="2820225" y="5222250"/>
              <a:ext cx="202750" cy="211275"/>
            </a:xfrm>
            <a:custGeom>
              <a:rect b="b" l="l" r="r" t="t"/>
              <a:pathLst>
                <a:path extrusionOk="0" h="8451" w="811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1" name="Google Shape;881;p49"/>
            <p:cNvSpPr/>
            <p:nvPr/>
          </p:nvSpPr>
          <p:spPr>
            <a:xfrm>
              <a:off x="2606525" y="5003050"/>
              <a:ext cx="203975" cy="208225"/>
            </a:xfrm>
            <a:custGeom>
              <a:rect b="b" l="l" r="r" t="t"/>
              <a:pathLst>
                <a:path extrusionOk="0" h="8329" w="8159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2" name="Google Shape;882;p49"/>
            <p:cNvSpPr/>
            <p:nvPr/>
          </p:nvSpPr>
          <p:spPr>
            <a:xfrm>
              <a:off x="2605300" y="5008550"/>
              <a:ext cx="418900" cy="418875"/>
            </a:xfrm>
            <a:custGeom>
              <a:rect b="b" l="l" r="r" t="t"/>
              <a:pathLst>
                <a:path extrusionOk="0" h="16755" w="16756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83" name="Google Shape;883;p49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884" name="Google Shape;884;p49"/>
            <p:cNvSpPr/>
            <p:nvPr/>
          </p:nvSpPr>
          <p:spPr>
            <a:xfrm>
              <a:off x="3238475" y="5315050"/>
              <a:ext cx="500700" cy="108725"/>
            </a:xfrm>
            <a:custGeom>
              <a:rect b="b" l="l" r="r" t="t"/>
              <a:pathLst>
                <a:path extrusionOk="0" h="4349" w="20028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5" name="Google Shape;885;p49"/>
            <p:cNvSpPr/>
            <p:nvPr/>
          </p:nvSpPr>
          <p:spPr>
            <a:xfrm>
              <a:off x="3282450" y="5160575"/>
              <a:ext cx="412750" cy="140475"/>
            </a:xfrm>
            <a:custGeom>
              <a:rect b="b" l="l" r="r" t="t"/>
              <a:pathLst>
                <a:path extrusionOk="0" h="5619" w="1651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6" name="Google Shape;886;p49"/>
            <p:cNvSpPr/>
            <p:nvPr/>
          </p:nvSpPr>
          <p:spPr>
            <a:xfrm>
              <a:off x="3473550" y="5012225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7" name="Google Shape;887;p49"/>
            <p:cNvSpPr/>
            <p:nvPr/>
          </p:nvSpPr>
          <p:spPr>
            <a:xfrm>
              <a:off x="3429575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8" name="Google Shape;888;p49"/>
            <p:cNvSpPr/>
            <p:nvPr/>
          </p:nvSpPr>
          <p:spPr>
            <a:xfrm>
              <a:off x="3516900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89" name="Google Shape;889;p49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890" name="Google Shape;890;p49"/>
            <p:cNvSpPr/>
            <p:nvPr/>
          </p:nvSpPr>
          <p:spPr>
            <a:xfrm>
              <a:off x="4842450" y="5242400"/>
              <a:ext cx="213125" cy="225325"/>
            </a:xfrm>
            <a:custGeom>
              <a:rect b="b" l="l" r="r" t="t"/>
              <a:pathLst>
                <a:path extrusionOk="0" h="9013" w="8525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1" name="Google Shape;891;p49"/>
            <p:cNvSpPr/>
            <p:nvPr/>
          </p:nvSpPr>
          <p:spPr>
            <a:xfrm>
              <a:off x="4617775" y="5241800"/>
              <a:ext cx="212500" cy="225925"/>
            </a:xfrm>
            <a:custGeom>
              <a:rect b="b" l="l" r="r" t="t"/>
              <a:pathLst>
                <a:path extrusionOk="0" h="9037" w="850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2" name="Google Shape;892;p49"/>
            <p:cNvSpPr/>
            <p:nvPr/>
          </p:nvSpPr>
          <p:spPr>
            <a:xfrm>
              <a:off x="4631200" y="4968250"/>
              <a:ext cx="411550" cy="236325"/>
            </a:xfrm>
            <a:custGeom>
              <a:rect b="b" l="l" r="r" t="t"/>
              <a:pathLst>
                <a:path extrusionOk="0" h="9453" w="16462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3" name="Google Shape;893;p49"/>
            <p:cNvSpPr/>
            <p:nvPr/>
          </p:nvSpPr>
          <p:spPr>
            <a:xfrm>
              <a:off x="4562200" y="5094025"/>
              <a:ext cx="274800" cy="226550"/>
            </a:xfrm>
            <a:custGeom>
              <a:rect b="b" l="l" r="r" t="t"/>
              <a:pathLst>
                <a:path extrusionOk="0" h="9062" w="10992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4" name="Google Shape;894;p49"/>
            <p:cNvSpPr/>
            <p:nvPr/>
          </p:nvSpPr>
          <p:spPr>
            <a:xfrm>
              <a:off x="4836975" y="5094025"/>
              <a:ext cx="274775" cy="226550"/>
            </a:xfrm>
            <a:custGeom>
              <a:rect b="b" l="l" r="r" t="t"/>
              <a:pathLst>
                <a:path extrusionOk="0" h="9062" w="10991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95" name="Google Shape;895;p49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896" name="Google Shape;896;p49"/>
            <p:cNvSpPr/>
            <p:nvPr/>
          </p:nvSpPr>
          <p:spPr>
            <a:xfrm>
              <a:off x="4157400" y="4996350"/>
              <a:ext cx="86725" cy="103200"/>
            </a:xfrm>
            <a:custGeom>
              <a:rect b="b" l="l" r="r" t="t"/>
              <a:pathLst>
                <a:path extrusionOk="0" h="4128" w="3469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7" name="Google Shape;897;p49"/>
            <p:cNvSpPr/>
            <p:nvPr/>
          </p:nvSpPr>
          <p:spPr>
            <a:xfrm>
              <a:off x="3972400" y="5048250"/>
              <a:ext cx="381000" cy="390775"/>
            </a:xfrm>
            <a:custGeom>
              <a:rect b="b" l="l" r="r" t="t"/>
              <a:pathLst>
                <a:path extrusionOk="0" h="15631" w="1524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98" name="Google Shape;898;p49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899" name="Google Shape;899;p49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0" name="Google Shape;900;p49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1" name="Google Shape;901;p49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2" name="Google Shape;902;p49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3" name="Google Shape;903;p49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4" name="Google Shape;904;p49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905" name="Google Shape;905;p49"/>
          <p:cNvSpPr/>
          <p:nvPr/>
        </p:nvSpPr>
        <p:spPr>
          <a:xfrm>
            <a:off x="4842355" y="4395912"/>
            <a:ext cx="397142" cy="219513"/>
          </a:xfrm>
          <a:custGeom>
            <a:rect b="b" l="l" r="r" t="t"/>
            <a:pathLst>
              <a:path extrusionOk="0" h="10503" w="19002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906" name="Google Shape;906;p49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907" name="Google Shape;907;p49"/>
            <p:cNvSpPr/>
            <p:nvPr/>
          </p:nvSpPr>
          <p:spPr>
            <a:xfrm>
              <a:off x="6743800" y="5036025"/>
              <a:ext cx="105650" cy="147775"/>
            </a:xfrm>
            <a:custGeom>
              <a:rect b="b" l="l" r="r" t="t"/>
              <a:pathLst>
                <a:path extrusionOk="0" h="5911" w="4226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8" name="Google Shape;908;p49"/>
            <p:cNvSpPr/>
            <p:nvPr/>
          </p:nvSpPr>
          <p:spPr>
            <a:xfrm>
              <a:off x="6685175" y="5152025"/>
              <a:ext cx="84275" cy="117275"/>
            </a:xfrm>
            <a:custGeom>
              <a:rect b="b" l="l" r="r" t="t"/>
              <a:pathLst>
                <a:path extrusionOk="0" h="4691" w="3371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9" name="Google Shape;909;p49"/>
            <p:cNvSpPr/>
            <p:nvPr/>
          </p:nvSpPr>
          <p:spPr>
            <a:xfrm>
              <a:off x="6871400" y="5038475"/>
              <a:ext cx="105650" cy="145325"/>
            </a:xfrm>
            <a:custGeom>
              <a:rect b="b" l="l" r="r" t="t"/>
              <a:pathLst>
                <a:path extrusionOk="0" h="5813" w="4226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0" name="Google Shape;910;p49"/>
            <p:cNvSpPr/>
            <p:nvPr/>
          </p:nvSpPr>
          <p:spPr>
            <a:xfrm>
              <a:off x="6944050" y="5155700"/>
              <a:ext cx="87350" cy="116025"/>
            </a:xfrm>
            <a:custGeom>
              <a:rect b="b" l="l" r="r" t="t"/>
              <a:pathLst>
                <a:path extrusionOk="0" h="4641" w="3494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1" name="Google Shape;911;p49"/>
            <p:cNvSpPr/>
            <p:nvPr/>
          </p:nvSpPr>
          <p:spPr>
            <a:xfrm>
              <a:off x="6727300" y="5185625"/>
              <a:ext cx="263800" cy="248525"/>
            </a:xfrm>
            <a:custGeom>
              <a:rect b="b" l="l" r="r" t="t"/>
              <a:pathLst>
                <a:path extrusionOk="0" h="9941" w="10552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12" name="Google Shape;912;p49"/>
          <p:cNvGrpSpPr/>
          <p:nvPr/>
        </p:nvGrpSpPr>
        <p:grpSpPr>
          <a:xfrm>
            <a:off x="6283418" y="2029999"/>
            <a:ext cx="432570" cy="421334"/>
            <a:chOff x="5926225" y="921350"/>
            <a:chExt cx="517800" cy="504350"/>
          </a:xfrm>
        </p:grpSpPr>
        <p:sp>
          <p:nvSpPr>
            <p:cNvPr id="913" name="Google Shape;913;p49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914" name="Google Shape;914;p49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915" name="Google Shape;915;p49"/>
          <p:cNvSpPr/>
          <p:nvPr/>
        </p:nvSpPr>
        <p:spPr>
          <a:xfrm>
            <a:off x="6477338" y="2266056"/>
            <a:ext cx="400950" cy="22649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6" name="Google Shape;916;p49"/>
          <p:cNvGrpSpPr/>
          <p:nvPr/>
        </p:nvGrpSpPr>
        <p:grpSpPr>
          <a:xfrm>
            <a:off x="7168405" y="2009379"/>
            <a:ext cx="432570" cy="421334"/>
            <a:chOff x="5926225" y="921350"/>
            <a:chExt cx="517800" cy="504350"/>
          </a:xfrm>
        </p:grpSpPr>
        <p:sp>
          <p:nvSpPr>
            <p:cNvPr id="917" name="Google Shape;917;p49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1C232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9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1C232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9" name="Google Shape;919;p49"/>
          <p:cNvSpPr/>
          <p:nvPr/>
        </p:nvSpPr>
        <p:spPr>
          <a:xfrm>
            <a:off x="7362326" y="2245436"/>
            <a:ext cx="400950" cy="22649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0" name="Google Shape;920;p49"/>
          <p:cNvGrpSpPr/>
          <p:nvPr/>
        </p:nvGrpSpPr>
        <p:grpSpPr>
          <a:xfrm>
            <a:off x="6283685" y="2758421"/>
            <a:ext cx="1075937" cy="1047989"/>
            <a:chOff x="5926225" y="921350"/>
            <a:chExt cx="517800" cy="504350"/>
          </a:xfrm>
        </p:grpSpPr>
        <p:sp>
          <p:nvSpPr>
            <p:cNvPr id="921" name="Google Shape;921;p49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28575">
              <a:solidFill>
                <a:srgbClr val="E69138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9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28575">
              <a:solidFill>
                <a:srgbClr val="E69138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" name="Google Shape;923;p49"/>
          <p:cNvSpPr/>
          <p:nvPr/>
        </p:nvSpPr>
        <p:spPr>
          <a:xfrm>
            <a:off x="6765998" y="3345518"/>
            <a:ext cx="997288" cy="563371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cap="flat" cmpd="sng" w="9525">
            <a:solidFill>
              <a:schemeClr val="accent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49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5" name="Google Shape;925;p49"/>
          <p:cNvSpPr txBox="1"/>
          <p:nvPr>
            <p:ph idx="1" type="body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Find</a:t>
            </a:r>
            <a:r>
              <a:rPr b="1" lang="en" sz="900"/>
              <a:t> more icons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0" name="Google Shape;930;p50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931" name="Google Shape;931;p50"/>
            <p:cNvSpPr/>
            <p:nvPr/>
          </p:nvSpPr>
          <p:spPr>
            <a:xfrm>
              <a:off x="5913437" y="4054475"/>
              <a:ext cx="2273299" cy="1746250"/>
            </a:xfrm>
            <a:custGeom>
              <a:rect b="b" l="l" r="r" t="t"/>
              <a:pathLst>
                <a:path extrusionOk="0" h="397" w="517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50"/>
            <p:cNvSpPr/>
            <p:nvPr/>
          </p:nvSpPr>
          <p:spPr>
            <a:xfrm>
              <a:off x="4137025" y="4141787"/>
              <a:ext cx="2019301" cy="1681162"/>
            </a:xfrm>
            <a:custGeom>
              <a:rect b="b" l="l" r="r" t="t"/>
              <a:pathLst>
                <a:path extrusionOk="0" h="382" w="459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50"/>
            <p:cNvSpPr/>
            <p:nvPr/>
          </p:nvSpPr>
          <p:spPr>
            <a:xfrm>
              <a:off x="4014787" y="1057275"/>
              <a:ext cx="2276475" cy="1747837"/>
            </a:xfrm>
            <a:custGeom>
              <a:rect b="b" l="l" r="r" t="t"/>
              <a:pathLst>
                <a:path extrusionOk="0" h="397" w="518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50"/>
            <p:cNvSpPr/>
            <p:nvPr/>
          </p:nvSpPr>
          <p:spPr>
            <a:xfrm>
              <a:off x="3706812" y="2355850"/>
              <a:ext cx="1323975" cy="2309812"/>
            </a:xfrm>
            <a:custGeom>
              <a:rect b="b" l="l" r="r" t="t"/>
              <a:pathLst>
                <a:path extrusionOk="0" h="525" w="301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50"/>
            <p:cNvSpPr/>
            <p:nvPr/>
          </p:nvSpPr>
          <p:spPr>
            <a:xfrm>
              <a:off x="7170737" y="2192337"/>
              <a:ext cx="1328737" cy="2314575"/>
            </a:xfrm>
            <a:custGeom>
              <a:rect b="b" l="l" r="r" t="t"/>
              <a:pathLst>
                <a:path extrusionOk="0" h="526" w="302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50"/>
            <p:cNvSpPr/>
            <p:nvPr/>
          </p:nvSpPr>
          <p:spPr>
            <a:xfrm>
              <a:off x="6045200" y="1035050"/>
              <a:ext cx="2019301" cy="1685925"/>
            </a:xfrm>
            <a:custGeom>
              <a:rect b="b" l="l" r="r" t="t"/>
              <a:pathLst>
                <a:path extrusionOk="0" h="383" w="459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7" name="Google Shape;937;p50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938" name="Google Shape;938;p50"/>
            <p:cNvSpPr/>
            <p:nvPr/>
          </p:nvSpPr>
          <p:spPr>
            <a:xfrm>
              <a:off x="1400175" y="3135312"/>
              <a:ext cx="2132011" cy="2562226"/>
            </a:xfrm>
            <a:custGeom>
              <a:rect b="b" l="l" r="r" t="t"/>
              <a:pathLst>
                <a:path extrusionOk="0" h="574" w="478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50"/>
            <p:cNvSpPr/>
            <p:nvPr/>
          </p:nvSpPr>
          <p:spPr>
            <a:xfrm>
              <a:off x="3314700" y="3563937"/>
              <a:ext cx="2559050" cy="2133600"/>
            </a:xfrm>
            <a:custGeom>
              <a:rect b="b" l="l" r="r" t="t"/>
              <a:pathLst>
                <a:path extrusionOk="0" h="478" w="574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50"/>
            <p:cNvSpPr/>
            <p:nvPr/>
          </p:nvSpPr>
          <p:spPr>
            <a:xfrm>
              <a:off x="3741737" y="1223962"/>
              <a:ext cx="2132011" cy="2559050"/>
            </a:xfrm>
            <a:custGeom>
              <a:rect b="b" l="l" r="r" t="t"/>
              <a:pathLst>
                <a:path extrusionOk="0" h="573" w="478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50"/>
            <p:cNvSpPr/>
            <p:nvPr/>
          </p:nvSpPr>
          <p:spPr>
            <a:xfrm>
              <a:off x="1400175" y="1220787"/>
              <a:ext cx="2560637" cy="2133600"/>
            </a:xfrm>
            <a:custGeom>
              <a:rect b="b" l="l" r="r" t="t"/>
              <a:pathLst>
                <a:path extrusionOk="0" h="478" w="574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2" name="Google Shape;942;p50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943" name="Google Shape;943;p50"/>
            <p:cNvSpPr/>
            <p:nvPr/>
          </p:nvSpPr>
          <p:spPr>
            <a:xfrm>
              <a:off x="2008187" y="4025900"/>
              <a:ext cx="4252913" cy="1917700"/>
            </a:xfrm>
            <a:custGeom>
              <a:rect b="b" l="l" r="r" t="t"/>
              <a:pathLst>
                <a:path extrusionOk="0" h="450" w="999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50"/>
            <p:cNvSpPr/>
            <p:nvPr/>
          </p:nvSpPr>
          <p:spPr>
            <a:xfrm>
              <a:off x="4271962" y="931862"/>
              <a:ext cx="2389187" cy="3724276"/>
            </a:xfrm>
            <a:custGeom>
              <a:rect b="b" l="l" r="r" t="t"/>
              <a:pathLst>
                <a:path extrusionOk="0" h="874" w="561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50"/>
            <p:cNvSpPr/>
            <p:nvPr/>
          </p:nvSpPr>
          <p:spPr>
            <a:xfrm>
              <a:off x="1649412" y="927100"/>
              <a:ext cx="2870200" cy="3652836"/>
            </a:xfrm>
            <a:custGeom>
              <a:rect b="b" l="l" r="r" t="t"/>
              <a:pathLst>
                <a:path extrusionOk="0" h="857" w="674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6" name="Google Shape;946;p50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947" name="Google Shape;947;p50"/>
            <p:cNvSpPr/>
            <p:nvPr/>
          </p:nvSpPr>
          <p:spPr>
            <a:xfrm>
              <a:off x="1301750" y="2546350"/>
              <a:ext cx="1801812" cy="2917825"/>
            </a:xfrm>
            <a:custGeom>
              <a:rect b="b" l="l" r="r" t="t"/>
              <a:pathLst>
                <a:path extrusionOk="0" h="655" w="405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50"/>
            <p:cNvSpPr/>
            <p:nvPr/>
          </p:nvSpPr>
          <p:spPr>
            <a:xfrm>
              <a:off x="2387600" y="4403725"/>
              <a:ext cx="2865436" cy="1617662"/>
            </a:xfrm>
            <a:custGeom>
              <a:rect b="b" l="l" r="r" t="t"/>
              <a:pathLst>
                <a:path extrusionOk="0" h="363" w="644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50"/>
            <p:cNvSpPr/>
            <p:nvPr/>
          </p:nvSpPr>
          <p:spPr>
            <a:xfrm>
              <a:off x="4546600" y="2790825"/>
              <a:ext cx="1851025" cy="2717800"/>
            </a:xfrm>
            <a:custGeom>
              <a:rect b="b" l="l" r="r" t="t"/>
              <a:pathLst>
                <a:path extrusionOk="0" h="610" w="416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50"/>
            <p:cNvSpPr/>
            <p:nvPr/>
          </p:nvSpPr>
          <p:spPr>
            <a:xfrm>
              <a:off x="3962400" y="925512"/>
              <a:ext cx="2297112" cy="2333625"/>
            </a:xfrm>
            <a:custGeom>
              <a:rect b="b" l="l" r="r" t="t"/>
              <a:pathLst>
                <a:path extrusionOk="0" h="524" w="516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50"/>
            <p:cNvSpPr/>
            <p:nvPr/>
          </p:nvSpPr>
          <p:spPr>
            <a:xfrm>
              <a:off x="1466850" y="920750"/>
              <a:ext cx="2759074" cy="2097087"/>
            </a:xfrm>
            <a:custGeom>
              <a:rect b="b" l="l" r="r" t="t"/>
              <a:pathLst>
                <a:path extrusionOk="0" h="471" w="62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2" name="Google Shape;952;p50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953" name="Google Shape;953;p50"/>
            <p:cNvSpPr/>
            <p:nvPr/>
          </p:nvSpPr>
          <p:spPr>
            <a:xfrm>
              <a:off x="5732756" y="2682276"/>
              <a:ext cx="400276" cy="538927"/>
            </a:xfrm>
            <a:custGeom>
              <a:rect b="b" l="l" r="r" t="t"/>
              <a:pathLst>
                <a:path extrusionOk="0" h="902" w="67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50"/>
            <p:cNvSpPr/>
            <p:nvPr/>
          </p:nvSpPr>
          <p:spPr>
            <a:xfrm>
              <a:off x="6094186" y="2682276"/>
              <a:ext cx="358476" cy="531209"/>
            </a:xfrm>
            <a:custGeom>
              <a:rect b="b" l="l" r="r" t="t"/>
              <a:pathLst>
                <a:path extrusionOk="0" h="889" w="60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50"/>
            <p:cNvSpPr/>
            <p:nvPr/>
          </p:nvSpPr>
          <p:spPr>
            <a:xfrm>
              <a:off x="5787732" y="3124950"/>
              <a:ext cx="616090" cy="277182"/>
            </a:xfrm>
            <a:custGeom>
              <a:rect b="b" l="l" r="r" t="t"/>
              <a:pathLst>
                <a:path extrusionOk="0" h="464" w="1031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6" name="Google Shape;956;p50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957" name="Google Shape;957;p50"/>
            <p:cNvSpPr/>
            <p:nvPr/>
          </p:nvSpPr>
          <p:spPr>
            <a:xfrm>
              <a:off x="6768809" y="2682954"/>
              <a:ext cx="400157" cy="358101"/>
            </a:xfrm>
            <a:custGeom>
              <a:rect b="b" l="l" r="r" t="t"/>
              <a:pathLst>
                <a:path extrusionOk="0" h="571" w="638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50"/>
            <p:cNvSpPr/>
            <p:nvPr/>
          </p:nvSpPr>
          <p:spPr>
            <a:xfrm>
              <a:off x="6768809" y="3002032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50"/>
            <p:cNvSpPr/>
            <p:nvPr/>
          </p:nvSpPr>
          <p:spPr>
            <a:xfrm>
              <a:off x="7129915" y="2682265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50"/>
            <p:cNvSpPr/>
            <p:nvPr/>
          </p:nvSpPr>
          <p:spPr>
            <a:xfrm>
              <a:off x="7088567" y="3043581"/>
              <a:ext cx="400157" cy="358561"/>
            </a:xfrm>
            <a:custGeom>
              <a:rect b="b" l="l" r="r" t="t"/>
              <a:pathLst>
                <a:path extrusionOk="0" h="572" w="638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1" name="Google Shape;961;p50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962" name="Google Shape;962;p50"/>
            <p:cNvSpPr/>
            <p:nvPr/>
          </p:nvSpPr>
          <p:spPr>
            <a:xfrm>
              <a:off x="7804870" y="2922841"/>
              <a:ext cx="256443" cy="407568"/>
            </a:xfrm>
            <a:custGeom>
              <a:rect b="b" l="l" r="r" t="t"/>
              <a:pathLst>
                <a:path extrusionOk="0" h="598" w="376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50"/>
            <p:cNvSpPr/>
            <p:nvPr/>
          </p:nvSpPr>
          <p:spPr>
            <a:xfrm>
              <a:off x="7823833" y="2682313"/>
              <a:ext cx="377215" cy="304549"/>
            </a:xfrm>
            <a:custGeom>
              <a:rect b="b" l="l" r="r" t="t"/>
              <a:pathLst>
                <a:path extrusionOk="0" h="447" w="553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50"/>
            <p:cNvSpPr/>
            <p:nvPr/>
          </p:nvSpPr>
          <p:spPr>
            <a:xfrm>
              <a:off x="8277575" y="2932985"/>
              <a:ext cx="247414" cy="390661"/>
            </a:xfrm>
            <a:custGeom>
              <a:rect b="b" l="l" r="r" t="t"/>
              <a:pathLst>
                <a:path extrusionOk="0" h="573" w="363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50"/>
            <p:cNvSpPr/>
            <p:nvPr/>
          </p:nvSpPr>
          <p:spPr>
            <a:xfrm>
              <a:off x="8166284" y="2682313"/>
              <a:ext cx="336357" cy="315595"/>
            </a:xfrm>
            <a:custGeom>
              <a:rect b="b" l="l" r="r" t="t"/>
              <a:pathLst>
                <a:path extrusionOk="0" h="463" w="493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50"/>
            <p:cNvSpPr/>
            <p:nvPr/>
          </p:nvSpPr>
          <p:spPr>
            <a:xfrm>
              <a:off x="7965147" y="3183207"/>
              <a:ext cx="408594" cy="218887"/>
            </a:xfrm>
            <a:custGeom>
              <a:rect b="b" l="l" r="r" t="t"/>
              <a:pathLst>
                <a:path extrusionOk="0" h="321" w="599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7" name="Google Shape;967;p50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968" name="Google Shape;968;p50"/>
            <p:cNvSpPr/>
            <p:nvPr/>
          </p:nvSpPr>
          <p:spPr>
            <a:xfrm>
              <a:off x="8841135" y="2874744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50"/>
            <p:cNvSpPr/>
            <p:nvPr/>
          </p:nvSpPr>
          <p:spPr>
            <a:xfrm>
              <a:off x="8899694" y="3138374"/>
              <a:ext cx="304599" cy="264093"/>
            </a:xfrm>
            <a:custGeom>
              <a:rect b="b" l="l" r="r" t="t"/>
              <a:pathLst>
                <a:path extrusionOk="0" h="391" w="451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50"/>
            <p:cNvSpPr/>
            <p:nvPr/>
          </p:nvSpPr>
          <p:spPr>
            <a:xfrm>
              <a:off x="8889742" y="2681940"/>
              <a:ext cx="344871" cy="273814"/>
            </a:xfrm>
            <a:custGeom>
              <a:rect b="b" l="l" r="r" t="t"/>
              <a:pathLst>
                <a:path extrusionOk="0" h="405" w="511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50"/>
            <p:cNvSpPr/>
            <p:nvPr/>
          </p:nvSpPr>
          <p:spPr>
            <a:xfrm>
              <a:off x="9198969" y="2681940"/>
              <a:ext cx="304599" cy="264325"/>
            </a:xfrm>
            <a:custGeom>
              <a:rect b="b" l="l" r="r" t="t"/>
              <a:pathLst>
                <a:path extrusionOk="0" h="391" w="451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50"/>
            <p:cNvSpPr/>
            <p:nvPr/>
          </p:nvSpPr>
          <p:spPr>
            <a:xfrm>
              <a:off x="9351499" y="2861088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9168648" y="3128885"/>
              <a:ext cx="344871" cy="273120"/>
            </a:xfrm>
            <a:custGeom>
              <a:rect b="b" l="l" r="r" t="t"/>
              <a:pathLst>
                <a:path extrusionOk="0" h="404" w="511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4" name="Google Shape;974;p50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975" name="Google Shape;975;p50"/>
            <p:cNvSpPr/>
            <p:nvPr/>
          </p:nvSpPr>
          <p:spPr>
            <a:xfrm>
              <a:off x="4103687" y="1439862"/>
              <a:ext cx="2254250" cy="3986211"/>
            </a:xfrm>
            <a:custGeom>
              <a:rect b="b" l="l" r="r" t="t"/>
              <a:pathLst>
                <a:path extrusionOk="0" h="887" w="502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5837237" y="1439862"/>
              <a:ext cx="2252662" cy="3986211"/>
            </a:xfrm>
            <a:custGeom>
              <a:rect b="b" l="l" r="r" t="t"/>
              <a:pathLst>
                <a:path extrusionOk="0" h="887" w="502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7" name="Google Shape;977;p50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978" name="Google Shape;978;p50"/>
            <p:cNvSpPr/>
            <p:nvPr/>
          </p:nvSpPr>
          <p:spPr>
            <a:xfrm>
              <a:off x="10056560" y="2963533"/>
              <a:ext cx="541911" cy="438554"/>
            </a:xfrm>
            <a:custGeom>
              <a:rect b="b" l="l" r="r" t="t"/>
              <a:pathLst>
                <a:path extrusionOk="0" h="697" w="861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9878272" y="2791266"/>
              <a:ext cx="459066" cy="594405"/>
            </a:xfrm>
            <a:custGeom>
              <a:rect b="b" l="l" r="r" t="t"/>
              <a:pathLst>
                <a:path extrusionOk="0" h="945" w="729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9994853" y="2682320"/>
              <a:ext cx="583546" cy="500170"/>
            </a:xfrm>
            <a:custGeom>
              <a:rect b="b" l="l" r="r" t="t"/>
              <a:pathLst>
                <a:path extrusionOk="0" h="795" w="927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1" name="Google Shape;981;p50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982" name="Google Shape;982;p50"/>
            <p:cNvSpPr/>
            <p:nvPr/>
          </p:nvSpPr>
          <p:spPr>
            <a:xfrm>
              <a:off x="11401733" y="2955582"/>
              <a:ext cx="229448" cy="412406"/>
            </a:xfrm>
            <a:custGeom>
              <a:rect b="b" l="l" r="r" t="t"/>
              <a:pathLst>
                <a:path extrusionOk="0" h="602" w="335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10914618" y="3012482"/>
              <a:ext cx="370771" cy="315723"/>
            </a:xfrm>
            <a:custGeom>
              <a:rect b="b" l="l" r="r" t="t"/>
              <a:pathLst>
                <a:path extrusionOk="0" h="461" w="542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11136202" y="2682187"/>
              <a:ext cx="343016" cy="292593"/>
            </a:xfrm>
            <a:custGeom>
              <a:rect b="b" l="l" r="r" t="t"/>
              <a:pathLst>
                <a:path extrusionOk="0" h="427" w="501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10917856" y="2716419"/>
              <a:ext cx="230142" cy="411712"/>
            </a:xfrm>
            <a:custGeom>
              <a:rect b="b" l="l" r="r" t="t"/>
              <a:pathLst>
                <a:path extrusionOk="0" h="601" w="336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11069819" y="3108934"/>
              <a:ext cx="343016" cy="293287"/>
            </a:xfrm>
            <a:custGeom>
              <a:rect b="b" l="l" r="r" t="t"/>
              <a:pathLst>
                <a:path extrusionOk="0" h="428" w="501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11263647" y="2756203"/>
              <a:ext cx="371003" cy="315723"/>
            </a:xfrm>
            <a:custGeom>
              <a:rect b="b" l="l" r="r" t="t"/>
              <a:pathLst>
                <a:path extrusionOk="0" h="461" w="542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8" name="Google Shape;988;p50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989" name="Google Shape;989;p50"/>
            <p:cNvSpPr/>
            <p:nvPr/>
          </p:nvSpPr>
          <p:spPr>
            <a:xfrm>
              <a:off x="1638485" y="1571653"/>
              <a:ext cx="449564" cy="159640"/>
            </a:xfrm>
            <a:custGeom>
              <a:rect b="b" l="l" r="r" t="t"/>
              <a:pathLst>
                <a:path extrusionOk="0" h="273" w="767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1590507" y="1435245"/>
              <a:ext cx="515072" cy="136407"/>
            </a:xfrm>
            <a:custGeom>
              <a:rect b="b" l="l" r="r" t="t"/>
              <a:pathLst>
                <a:path extrusionOk="0" h="233" w="879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1582665" y="1299068"/>
              <a:ext cx="576890" cy="136177"/>
            </a:xfrm>
            <a:custGeom>
              <a:rect b="b" l="l" r="r" t="t"/>
              <a:pathLst>
                <a:path extrusionOk="0" h="233" w="984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1665934" y="1011072"/>
              <a:ext cx="484393" cy="151589"/>
            </a:xfrm>
            <a:custGeom>
              <a:rect b="b" l="l" r="r" t="t"/>
              <a:pathLst>
                <a:path extrusionOk="0" h="259" w="826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1639639" y="1162661"/>
              <a:ext cx="527066" cy="136407"/>
            </a:xfrm>
            <a:custGeom>
              <a:rect b="b" l="l" r="r" t="t"/>
              <a:pathLst>
                <a:path extrusionOk="0" h="233" w="899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4" name="Google Shape;994;p50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995" name="Google Shape;995;p50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rect b="b" l="l" r="r" t="t"/>
              <a:pathLst>
                <a:path extrusionOk="0" h="771" w="885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50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rect b="b" l="l" r="r" t="t"/>
              <a:pathLst>
                <a:path extrusionOk="0" h="1130" w="654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50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rect b="b" l="l" r="r" t="t"/>
              <a:pathLst>
                <a:path extrusionOk="0" h="712" w="704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8" name="Google Shape;998;p50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999" name="Google Shape;999;p5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000" name="Google Shape;1000;p5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1" name="Google Shape;1001;p5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2" name="Google Shape;1002;p5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3" name="Google Shape;1003;p5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4" name="Google Shape;1004;p5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5" name="Google Shape;1005;p5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6" name="Google Shape;1006;p5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7" name="Google Shape;1007;p5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8" name="Google Shape;1008;p5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9" name="Google Shape;1009;p5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10" name="Google Shape;1010;p50"/>
            <p:cNvSpPr/>
            <p:nvPr/>
          </p:nvSpPr>
          <p:spPr>
            <a:xfrm>
              <a:off x="10047751" y="1220548"/>
              <a:ext cx="217117" cy="205362"/>
            </a:xfrm>
            <a:custGeom>
              <a:rect b="b" l="l" r="r" t="t"/>
              <a:pathLst>
                <a:path extrusionOk="0" h="359" w="38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10063053" y="1080830"/>
              <a:ext cx="205806" cy="250604"/>
            </a:xfrm>
            <a:custGeom>
              <a:rect b="b" l="l" r="r" t="t"/>
              <a:pathLst>
                <a:path extrusionOk="0" h="438" w="36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10276400" y="1080830"/>
              <a:ext cx="208024" cy="250604"/>
            </a:xfrm>
            <a:custGeom>
              <a:rect b="b" l="l" r="r" t="t"/>
              <a:pathLst>
                <a:path extrusionOk="0" h="438" w="364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10280392" y="1218773"/>
              <a:ext cx="219334" cy="208689"/>
            </a:xfrm>
            <a:custGeom>
              <a:rect b="b" l="l" r="r" t="t"/>
              <a:pathLst>
                <a:path extrusionOk="0" h="365" w="384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10116279" y="1345184"/>
              <a:ext cx="152580" cy="267681"/>
            </a:xfrm>
            <a:custGeom>
              <a:rect b="b" l="l" r="r" t="t"/>
              <a:pathLst>
                <a:path extrusionOk="0" h="468" w="267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10276400" y="1345184"/>
              <a:ext cx="154798" cy="267681"/>
            </a:xfrm>
            <a:custGeom>
              <a:rect b="b" l="l" r="r" t="t"/>
              <a:pathLst>
                <a:path extrusionOk="0" h="468" w="271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6" name="Google Shape;1016;p50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017" name="Google Shape;1017;p50"/>
            <p:cNvSpPr/>
            <p:nvPr/>
          </p:nvSpPr>
          <p:spPr>
            <a:xfrm>
              <a:off x="3615879" y="1376596"/>
              <a:ext cx="441685" cy="354696"/>
            </a:xfrm>
            <a:custGeom>
              <a:rect b="b" l="l" r="r" t="t"/>
              <a:pathLst>
                <a:path extrusionOk="0" h="638" w="797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554761" y="1164199"/>
              <a:ext cx="288366" cy="430478"/>
            </a:xfrm>
            <a:custGeom>
              <a:rect b="b" l="l" r="r" t="t"/>
              <a:pathLst>
                <a:path extrusionOk="0" h="774" w="52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860350" y="1126940"/>
              <a:ext cx="291937" cy="427110"/>
            </a:xfrm>
            <a:custGeom>
              <a:rect b="b" l="l" r="r" t="t"/>
              <a:pathLst>
                <a:path extrusionOk="0" h="768" w="527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3644023" y="1011374"/>
              <a:ext cx="449665" cy="347961"/>
            </a:xfrm>
            <a:custGeom>
              <a:rect b="b" l="l" r="r" t="t"/>
              <a:pathLst>
                <a:path extrusionOk="0" h="626" w="811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1" name="Google Shape;1021;p50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022" name="Google Shape;1022;p50"/>
            <p:cNvSpPr/>
            <p:nvPr/>
          </p:nvSpPr>
          <p:spPr>
            <a:xfrm>
              <a:off x="4849480" y="1011032"/>
              <a:ext cx="289264" cy="340491"/>
            </a:xfrm>
            <a:custGeom>
              <a:rect b="b" l="l" r="r" t="t"/>
              <a:pathLst>
                <a:path extrusionOk="0" h="610" w="518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4599335" y="1012768"/>
              <a:ext cx="277094" cy="339188"/>
            </a:xfrm>
            <a:custGeom>
              <a:rect b="b" l="l" r="r" t="t"/>
              <a:pathLst>
                <a:path extrusionOk="0" h="608" w="496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4539787" y="1276220"/>
              <a:ext cx="295350" cy="349606"/>
            </a:xfrm>
            <a:custGeom>
              <a:rect b="b" l="l" r="r" t="t"/>
              <a:pathLst>
                <a:path extrusionOk="0" h="627" w="529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4854479" y="1272314"/>
              <a:ext cx="277529" cy="353078"/>
            </a:xfrm>
            <a:custGeom>
              <a:rect b="b" l="l" r="r" t="t"/>
              <a:pathLst>
                <a:path extrusionOk="0" h="633" w="497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4661491" y="1370403"/>
              <a:ext cx="388584" cy="360890"/>
            </a:xfrm>
            <a:custGeom>
              <a:rect b="b" l="l" r="r" t="t"/>
              <a:pathLst>
                <a:path extrusionOk="0" h="647" w="696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7" name="Google Shape;1027;p50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028" name="Google Shape;1028;p50"/>
            <p:cNvSpPr/>
            <p:nvPr/>
          </p:nvSpPr>
          <p:spPr>
            <a:xfrm>
              <a:off x="5632379" y="1011207"/>
              <a:ext cx="311420" cy="340347"/>
            </a:xfrm>
            <a:custGeom>
              <a:rect b="b" l="l" r="r" t="t"/>
              <a:pathLst>
                <a:path extrusionOk="0" h="567" w="518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5835019" y="1041711"/>
              <a:ext cx="283984" cy="330260"/>
            </a:xfrm>
            <a:custGeom>
              <a:rect b="b" l="l" r="r" t="t"/>
              <a:pathLst>
                <a:path extrusionOk="0" h="550" w="473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5837907" y="1326815"/>
              <a:ext cx="260158" cy="268291"/>
            </a:xfrm>
            <a:custGeom>
              <a:rect b="b" l="l" r="r" t="t"/>
              <a:pathLst>
                <a:path extrusionOk="0" h="447" w="433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5725035" y="1379176"/>
              <a:ext cx="304441" cy="352116"/>
            </a:xfrm>
            <a:custGeom>
              <a:rect b="b" l="l" r="r" t="t"/>
              <a:pathLst>
                <a:path extrusionOk="0" h="587" w="507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5526246" y="1358760"/>
              <a:ext cx="289521" cy="285105"/>
            </a:xfrm>
            <a:custGeom>
              <a:rect b="b" l="l" r="r" t="t"/>
              <a:pathLst>
                <a:path extrusionOk="0" h="475" w="482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5530337" y="1130580"/>
              <a:ext cx="282300" cy="276217"/>
            </a:xfrm>
            <a:custGeom>
              <a:rect b="b" l="l" r="r" t="t"/>
              <a:pathLst>
                <a:path extrusionOk="0" h="460" w="47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4" name="Google Shape;1034;p50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035" name="Google Shape;1035;p50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9" name="Google Shape;1039;p50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040" name="Google Shape;1040;p50"/>
            <p:cNvSpPr/>
            <p:nvPr/>
          </p:nvSpPr>
          <p:spPr>
            <a:xfrm>
              <a:off x="11033597" y="1414369"/>
              <a:ext cx="482075" cy="151349"/>
            </a:xfrm>
            <a:custGeom>
              <a:rect b="b" l="l" r="r" t="t"/>
              <a:pathLst>
                <a:path extrusionOk="0" h="227" w="724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11142821" y="1011159"/>
              <a:ext cx="263627" cy="229006"/>
            </a:xfrm>
            <a:custGeom>
              <a:rect b="b" l="l" r="r" t="t"/>
              <a:pathLst>
                <a:path extrusionOk="0" h="343" w="396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11052228" y="1576445"/>
              <a:ext cx="444813" cy="154847"/>
            </a:xfrm>
            <a:custGeom>
              <a:rect b="b" l="l" r="r" t="t"/>
              <a:pathLst>
                <a:path extrusionOk="0" h="232" w="668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11051762" y="1251592"/>
              <a:ext cx="446676" cy="151349"/>
            </a:xfrm>
            <a:custGeom>
              <a:rect b="b" l="l" r="r" t="t"/>
              <a:pathLst>
                <a:path extrusionOk="0" h="227" w="671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4" name="Google Shape;1044;p50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045" name="Google Shape;1045;p50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50" name="Google Shape;1050;p50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051" name="Google Shape;1051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2" name="Google Shape;1052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3" name="Google Shape;1053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4" name="Google Shape;1054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5" name="Google Shape;1055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6" name="Google Shape;1056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7" name="Google Shape;1057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8" name="Google Shape;1058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9" name="Google Shape;1059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0" name="Google Shape;1060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1" name="Google Shape;1061;p50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062" name="Google Shape;1062;p50"/>
            <p:cNvSpPr/>
            <p:nvPr/>
          </p:nvSpPr>
          <p:spPr>
            <a:xfrm>
              <a:off x="6666683" y="1079385"/>
              <a:ext cx="422268" cy="171940"/>
            </a:xfrm>
            <a:custGeom>
              <a:rect b="b" l="l" r="r" t="t"/>
              <a:pathLst>
                <a:path extrusionOk="0" h="859701" w="2085276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6664423" y="1259933"/>
              <a:ext cx="427985" cy="171450"/>
            </a:xfrm>
            <a:custGeom>
              <a:rect b="b" l="l" r="r" t="t"/>
              <a:pathLst>
                <a:path extrusionOk="0" h="857250" w="2113506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6727642" y="1439988"/>
              <a:ext cx="303068" cy="171348"/>
            </a:xfrm>
            <a:custGeom>
              <a:rect b="b" l="l" r="r" t="t"/>
              <a:pathLst>
                <a:path extrusionOk="0" h="856741" w="1496631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65" name="Google Shape;1065;p50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066" name="Google Shape;1066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7" name="Google Shape;1067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8" name="Google Shape;1068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9" name="Google Shape;1069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1070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1" name="Google Shape;1071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2" name="Google Shape;1072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1073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1074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5" name="Google Shape;1075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76" name="Google Shape;1076;p50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077" name="Google Shape;1077;p50"/>
            <p:cNvSpPr/>
            <p:nvPr/>
          </p:nvSpPr>
          <p:spPr>
            <a:xfrm>
              <a:off x="8012931" y="1079385"/>
              <a:ext cx="217151" cy="253479"/>
            </a:xfrm>
            <a:custGeom>
              <a:rect b="b" l="l" r="r" t="t"/>
              <a:pathLst>
                <a:path extrusionOk="0" h="1267396" w="1085755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7789628" y="1079436"/>
              <a:ext cx="214318" cy="253428"/>
            </a:xfrm>
            <a:custGeom>
              <a:rect b="b" l="l" r="r" t="t"/>
              <a:pathLst>
                <a:path extrusionOk="0" h="1267142" w="1071591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8012931" y="1341261"/>
              <a:ext cx="202133" cy="270446"/>
            </a:xfrm>
            <a:custGeom>
              <a:rect b="b" l="l" r="r" t="t"/>
              <a:pathLst>
                <a:path extrusionOk="0" h="1352232" w="1010666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7804733" y="1341261"/>
              <a:ext cx="199288" cy="270439"/>
            </a:xfrm>
            <a:custGeom>
              <a:rect b="b" l="l" r="r" t="t"/>
              <a:pathLst>
                <a:path extrusionOk="0" h="1352197" w="996442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81" name="Google Shape;1081;p50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082" name="Google Shape;1082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3" name="Google Shape;1083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4" name="Google Shape;1084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5" name="Google Shape;1085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6" name="Google Shape;1086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7" name="Google Shape;1087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8" name="Google Shape;1088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9" name="Google Shape;1089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0" name="Google Shape;1090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1" name="Google Shape;1091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92" name="Google Shape;1092;p50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093" name="Google Shape;1093;p50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0" name="Google Shape;1100;p50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101" name="Google Shape;1101;p50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651816" y="4730082"/>
              <a:ext cx="533789" cy="218575"/>
            </a:xfrm>
            <a:custGeom>
              <a:rect b="b" l="l" r="r" t="t"/>
              <a:pathLst>
                <a:path extrusionOk="0" h="325" w="791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564298" y="4539996"/>
              <a:ext cx="709060" cy="225815"/>
            </a:xfrm>
            <a:custGeom>
              <a:rect b="b" l="l" r="r" t="t"/>
              <a:pathLst>
                <a:path extrusionOk="0" h="336" w="1051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739569" y="4921102"/>
              <a:ext cx="357815" cy="210870"/>
            </a:xfrm>
            <a:custGeom>
              <a:rect b="b" l="l" r="r" t="t"/>
              <a:pathLst>
                <a:path extrusionOk="0" h="314" w="53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5" name="Google Shape;1105;p50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106" name="Google Shape;1106;p50"/>
            <p:cNvSpPr/>
            <p:nvPr/>
          </p:nvSpPr>
          <p:spPr>
            <a:xfrm>
              <a:off x="5926265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5926265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6290862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6290862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0" name="Google Shape;1110;p50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111" name="Google Shape;1111;p50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1846141" y="4957304"/>
              <a:ext cx="293050" cy="155339"/>
            </a:xfrm>
            <a:custGeom>
              <a:rect b="b" l="l" r="r" t="t"/>
              <a:pathLst>
                <a:path extrusionOk="0" h="245" w="462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1776241" y="4814286"/>
              <a:ext cx="431967" cy="161500"/>
            </a:xfrm>
            <a:custGeom>
              <a:rect b="b" l="l" r="r" t="t"/>
              <a:pathLst>
                <a:path extrusionOk="0" h="255" w="681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1639308" y="4531550"/>
              <a:ext cx="706054" cy="169201"/>
            </a:xfrm>
            <a:custGeom>
              <a:rect b="b" l="l" r="r" t="t"/>
              <a:pathLst>
                <a:path extrusionOk="0" h="267" w="1113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1708546" y="4674128"/>
              <a:ext cx="567578" cy="164141"/>
            </a:xfrm>
            <a:custGeom>
              <a:rect b="b" l="l" r="r" t="t"/>
              <a:pathLst>
                <a:path extrusionOk="0" h="259" w="895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6" name="Google Shape;1116;p50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117" name="Google Shape;1117;p50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50"/>
            <p:cNvSpPr/>
            <p:nvPr/>
          </p:nvSpPr>
          <p:spPr>
            <a:xfrm>
              <a:off x="2824150" y="4749732"/>
              <a:ext cx="484183" cy="135418"/>
            </a:xfrm>
            <a:custGeom>
              <a:rect b="b" l="l" r="r" t="t"/>
              <a:pathLst>
                <a:path extrusionOk="0" h="205" w="735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2939432" y="4986160"/>
              <a:ext cx="253620" cy="127427"/>
            </a:xfrm>
            <a:custGeom>
              <a:rect b="b" l="l" r="r" t="t"/>
              <a:pathLst>
                <a:path extrusionOk="0" h="193" w="385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2882012" y="4868057"/>
              <a:ext cx="368237" cy="131423"/>
            </a:xfrm>
            <a:custGeom>
              <a:rect b="b" l="l" r="r" t="t"/>
              <a:pathLst>
                <a:path extrusionOk="0" h="199" w="559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2710863" y="4516635"/>
              <a:ext cx="710756" cy="140081"/>
            </a:xfrm>
            <a:custGeom>
              <a:rect b="b" l="l" r="r" t="t"/>
              <a:pathLst>
                <a:path extrusionOk="0" h="212" w="1079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2768061" y="4634293"/>
              <a:ext cx="596361" cy="136528"/>
            </a:xfrm>
            <a:custGeom>
              <a:rect b="b" l="l" r="r" t="t"/>
              <a:pathLst>
                <a:path extrusionOk="0" h="207" w="905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3" name="Google Shape;1123;p50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124" name="Google Shape;1124;p50"/>
            <p:cNvSpPr/>
            <p:nvPr/>
          </p:nvSpPr>
          <p:spPr>
            <a:xfrm>
              <a:off x="5209000" y="4739226"/>
              <a:ext cx="363469" cy="371197"/>
            </a:xfrm>
            <a:custGeom>
              <a:rect b="b" l="l" r="r" t="t"/>
              <a:pathLst>
                <a:path extrusionOk="0" h="641" w="629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4852681" y="4739226"/>
              <a:ext cx="363265" cy="371197"/>
            </a:xfrm>
            <a:custGeom>
              <a:rect b="b" l="l" r="r" t="t"/>
              <a:pathLst>
                <a:path extrusionOk="0" h="641" w="629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5044529" y="4457861"/>
              <a:ext cx="336092" cy="363011"/>
            </a:xfrm>
            <a:custGeom>
              <a:rect b="b" l="l" r="r" t="t"/>
              <a:pathLst>
                <a:path extrusionOk="0" h="627" w="582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7" name="Google Shape;1127;p50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128" name="Google Shape;1128;p50"/>
            <p:cNvSpPr/>
            <p:nvPr/>
          </p:nvSpPr>
          <p:spPr>
            <a:xfrm>
              <a:off x="7360523" y="4580400"/>
              <a:ext cx="360007" cy="280995"/>
            </a:xfrm>
            <a:custGeom>
              <a:rect b="b" l="l" r="r" t="t"/>
              <a:pathLst>
                <a:path extrusionOk="0" h="548" w="701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7359894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7079935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7000306" y="4580400"/>
              <a:ext cx="360216" cy="280995"/>
            </a:xfrm>
            <a:custGeom>
              <a:rect b="b" l="l" r="r" t="t"/>
              <a:pathLst>
                <a:path extrusionOk="0" h="548" w="701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7228925" y="4442411"/>
              <a:ext cx="262985" cy="354379"/>
            </a:xfrm>
            <a:custGeom>
              <a:rect b="b" l="l" r="r" t="t"/>
              <a:pathLst>
                <a:path extrusionOk="0" h="691" w="512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3" name="Google Shape;1133;p50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134" name="Google Shape;1134;p50"/>
            <p:cNvSpPr/>
            <p:nvPr/>
          </p:nvSpPr>
          <p:spPr>
            <a:xfrm>
              <a:off x="8177523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8434850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50"/>
            <p:cNvSpPr/>
            <p:nvPr/>
          </p:nvSpPr>
          <p:spPr>
            <a:xfrm>
              <a:off x="8434850" y="4663708"/>
              <a:ext cx="359635" cy="240202"/>
            </a:xfrm>
            <a:custGeom>
              <a:rect b="b" l="l" r="r" t="t"/>
              <a:pathLst>
                <a:path extrusionOk="0" h="375" w="562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50"/>
            <p:cNvSpPr/>
            <p:nvPr/>
          </p:nvSpPr>
          <p:spPr>
            <a:xfrm>
              <a:off x="8434850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50"/>
            <p:cNvSpPr/>
            <p:nvPr/>
          </p:nvSpPr>
          <p:spPr>
            <a:xfrm>
              <a:off x="8074325" y="4663708"/>
              <a:ext cx="360524" cy="240202"/>
            </a:xfrm>
            <a:custGeom>
              <a:rect b="b" l="l" r="r" t="t"/>
              <a:pathLst>
                <a:path extrusionOk="0" h="375" w="563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8177523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0" name="Google Shape;1140;p50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141" name="Google Shape;1141;p50"/>
            <p:cNvSpPr/>
            <p:nvPr/>
          </p:nvSpPr>
          <p:spPr>
            <a:xfrm>
              <a:off x="10225338" y="4708710"/>
              <a:ext cx="373555" cy="362034"/>
            </a:xfrm>
            <a:custGeom>
              <a:rect b="b" l="l" r="r" t="t"/>
              <a:pathLst>
                <a:path extrusionOk="0" h="614" w="635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50"/>
            <p:cNvSpPr/>
            <p:nvPr/>
          </p:nvSpPr>
          <p:spPr>
            <a:xfrm>
              <a:off x="10067759" y="4425243"/>
              <a:ext cx="361073" cy="361365"/>
            </a:xfrm>
            <a:custGeom>
              <a:rect b="b" l="l" r="r" t="t"/>
              <a:pathLst>
                <a:path extrusionOk="0" h="613" w="614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50"/>
            <p:cNvSpPr/>
            <p:nvPr/>
          </p:nvSpPr>
          <p:spPr>
            <a:xfrm>
              <a:off x="9878975" y="4708710"/>
              <a:ext cx="359959" cy="362034"/>
            </a:xfrm>
            <a:custGeom>
              <a:rect b="b" l="l" r="r" t="t"/>
              <a:pathLst>
                <a:path extrusionOk="0" h="614" w="612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4" name="Google Shape;1144;p50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145" name="Google Shape;1145;p50"/>
            <p:cNvSpPr/>
            <p:nvPr/>
          </p:nvSpPr>
          <p:spPr>
            <a:xfrm>
              <a:off x="10914544" y="4407150"/>
              <a:ext cx="349099" cy="392923"/>
            </a:xfrm>
            <a:custGeom>
              <a:rect b="b" l="l" r="r" t="t"/>
              <a:pathLst>
                <a:path extrusionOk="0" h="712" w="632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10933187" y="4759296"/>
              <a:ext cx="393264" cy="329541"/>
            </a:xfrm>
            <a:custGeom>
              <a:rect b="b" l="l" r="r" t="t"/>
              <a:pathLst>
                <a:path extrusionOk="0" h="597" w="712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11285615" y="4696357"/>
              <a:ext cx="330458" cy="392479"/>
            </a:xfrm>
            <a:custGeom>
              <a:rect b="b" l="l" r="r" t="t"/>
              <a:pathLst>
                <a:path extrusionOk="0" h="711" w="598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11222808" y="4407150"/>
              <a:ext cx="411906" cy="329541"/>
            </a:xfrm>
            <a:custGeom>
              <a:rect b="b" l="l" r="r" t="t"/>
              <a:pathLst>
                <a:path extrusionOk="0" h="597" w="746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9" name="Google Shape;1149;p50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150" name="Google Shape;1150;p50"/>
            <p:cNvSpPr/>
            <p:nvPr/>
          </p:nvSpPr>
          <p:spPr>
            <a:xfrm>
              <a:off x="8843122" y="4664371"/>
              <a:ext cx="351295" cy="411356"/>
            </a:xfrm>
            <a:custGeom>
              <a:rect b="b" l="l" r="r" t="t"/>
              <a:pathLst>
                <a:path extrusionOk="0" h="618" w="53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9232824" y="4664371"/>
              <a:ext cx="330500" cy="411356"/>
            </a:xfrm>
            <a:custGeom>
              <a:rect b="b" l="l" r="r" t="t"/>
              <a:pathLst>
                <a:path extrusionOk="0" h="618" w="499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9108305" y="4859367"/>
              <a:ext cx="210630" cy="182470"/>
            </a:xfrm>
            <a:custGeom>
              <a:rect b="b" l="l" r="r" t="t"/>
              <a:pathLst>
                <a:path extrusionOk="0" h="274" w="318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50"/>
            <p:cNvSpPr/>
            <p:nvPr/>
          </p:nvSpPr>
          <p:spPr>
            <a:xfrm>
              <a:off x="8990881" y="4420259"/>
              <a:ext cx="445234" cy="224220"/>
            </a:xfrm>
            <a:custGeom>
              <a:rect b="b" l="l" r="r" t="t"/>
              <a:pathLst>
                <a:path extrusionOk="0" h="337" w="672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50"/>
            <p:cNvSpPr/>
            <p:nvPr/>
          </p:nvSpPr>
          <p:spPr>
            <a:xfrm>
              <a:off x="8988924" y="4625814"/>
              <a:ext cx="207939" cy="207766"/>
            </a:xfrm>
            <a:custGeom>
              <a:rect b="b" l="l" r="r" t="t"/>
              <a:pathLst>
                <a:path extrusionOk="0" h="312" w="314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9232824" y="4627288"/>
              <a:ext cx="203291" cy="203591"/>
            </a:xfrm>
            <a:custGeom>
              <a:rect b="b" l="l" r="r" t="t"/>
              <a:pathLst>
                <a:path extrusionOk="0" h="306" w="307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6" name="Google Shape;1156;p50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157" name="Google Shape;1157;p50"/>
            <p:cNvSpPr/>
            <p:nvPr/>
          </p:nvSpPr>
          <p:spPr>
            <a:xfrm>
              <a:off x="1774546" y="3475620"/>
              <a:ext cx="261417" cy="238347"/>
            </a:xfrm>
            <a:custGeom>
              <a:rect b="b" l="l" r="r" t="t"/>
              <a:pathLst>
                <a:path extrusionOk="0" h="351" w="385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2000650" y="3426634"/>
              <a:ext cx="230321" cy="296287"/>
            </a:xfrm>
            <a:custGeom>
              <a:rect b="b" l="l" r="r" t="t"/>
              <a:pathLst>
                <a:path extrusionOk="0" h="436" w="339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1774546" y="3225422"/>
              <a:ext cx="211874" cy="236503"/>
            </a:xfrm>
            <a:custGeom>
              <a:rect b="b" l="l" r="r" t="t"/>
              <a:pathLst>
                <a:path extrusionOk="0" h="348" w="312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1951107" y="3243857"/>
              <a:ext cx="274329" cy="218067"/>
            </a:xfrm>
            <a:custGeom>
              <a:rect b="b" l="l" r="r" t="t"/>
              <a:pathLst>
                <a:path extrusionOk="0" h="321" w="404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1858610" y="3710542"/>
              <a:ext cx="173926" cy="152226"/>
            </a:xfrm>
            <a:custGeom>
              <a:rect b="b" l="l" r="r" t="t"/>
              <a:pathLst>
                <a:path extrusionOk="0" h="224" w="256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1521825" y="3426634"/>
              <a:ext cx="288560" cy="234396"/>
            </a:xfrm>
            <a:custGeom>
              <a:rect b="b" l="l" r="r" t="t"/>
              <a:pathLst>
                <a:path extrusionOk="0" h="345" w="425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1510757" y="3234903"/>
              <a:ext cx="299628" cy="227021"/>
            </a:xfrm>
            <a:custGeom>
              <a:rect b="b" l="l" r="r" t="t"/>
              <a:pathLst>
                <a:path extrusionOk="0" h="334" w="441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4" name="Google Shape;1164;p50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165" name="Google Shape;1165;p50"/>
            <p:cNvSpPr/>
            <p:nvPr/>
          </p:nvSpPr>
          <p:spPr>
            <a:xfrm>
              <a:off x="2595501" y="3269807"/>
              <a:ext cx="416349" cy="273171"/>
            </a:xfrm>
            <a:custGeom>
              <a:rect b="b" l="l" r="r" t="t"/>
              <a:pathLst>
                <a:path extrusionOk="0" h="472" w="722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2903528" y="3560177"/>
              <a:ext cx="374670" cy="273617"/>
            </a:xfrm>
            <a:custGeom>
              <a:rect b="b" l="l" r="r" t="t"/>
              <a:pathLst>
                <a:path extrusionOk="0" h="473" w="65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2635397" y="3497189"/>
              <a:ext cx="313600" cy="337276"/>
            </a:xfrm>
            <a:custGeom>
              <a:rect b="b" l="l" r="r" t="t"/>
              <a:pathLst>
                <a:path extrusionOk="0" h="583" w="544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2966382" y="3253725"/>
              <a:ext cx="349261" cy="352241"/>
            </a:xfrm>
            <a:custGeom>
              <a:rect b="b" l="l" r="r" t="t"/>
              <a:pathLst>
                <a:path extrusionOk="0" h="609" w="606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9" name="Google Shape;1169;p50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170" name="Google Shape;1170;p50"/>
            <p:cNvSpPr/>
            <p:nvPr/>
          </p:nvSpPr>
          <p:spPr>
            <a:xfrm>
              <a:off x="5143387" y="3232375"/>
              <a:ext cx="338512" cy="556553"/>
            </a:xfrm>
            <a:custGeom>
              <a:rect b="b" l="l" r="r" t="t"/>
              <a:pathLst>
                <a:path extrusionOk="0" h="847" w="517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4783248" y="3418197"/>
              <a:ext cx="616697" cy="485785"/>
            </a:xfrm>
            <a:custGeom>
              <a:rect b="b" l="l" r="r" t="t"/>
              <a:pathLst>
                <a:path extrusionOk="0" h="739" w="942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4764809" y="3184208"/>
              <a:ext cx="585965" cy="520485"/>
            </a:xfrm>
            <a:custGeom>
              <a:rect b="b" l="l" r="r" t="t"/>
              <a:pathLst>
                <a:path extrusionOk="0" h="792" w="895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3" name="Google Shape;1173;p50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174" name="Google Shape;1174;p50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7" name="Google Shape;1177;p50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178" name="Google Shape;1178;p50"/>
            <p:cNvSpPr/>
            <p:nvPr/>
          </p:nvSpPr>
          <p:spPr>
            <a:xfrm>
              <a:off x="7304099" y="3430106"/>
              <a:ext cx="343064" cy="228463"/>
            </a:xfrm>
            <a:custGeom>
              <a:rect b="b" l="l" r="r" t="t"/>
              <a:pathLst>
                <a:path extrusionOk="0" h="391" w="59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50"/>
            <p:cNvSpPr/>
            <p:nvPr/>
          </p:nvSpPr>
          <p:spPr>
            <a:xfrm>
              <a:off x="6931035" y="3430106"/>
              <a:ext cx="343548" cy="228463"/>
            </a:xfrm>
            <a:custGeom>
              <a:rect b="b" l="l" r="r" t="t"/>
              <a:pathLst>
                <a:path extrusionOk="0" h="391" w="591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50"/>
            <p:cNvSpPr/>
            <p:nvPr/>
          </p:nvSpPr>
          <p:spPr>
            <a:xfrm>
              <a:off x="7175631" y="3184144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7175631" y="3558678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2" name="Google Shape;1182;p50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183" name="Google Shape;1183;p50"/>
            <p:cNvSpPr/>
            <p:nvPr/>
          </p:nvSpPr>
          <p:spPr>
            <a:xfrm>
              <a:off x="6207893" y="3184067"/>
              <a:ext cx="355998" cy="422879"/>
            </a:xfrm>
            <a:custGeom>
              <a:rect b="b" l="l" r="r" t="t"/>
              <a:pathLst>
                <a:path extrusionOk="0" h="642" w="54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5846429" y="3186676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5849043" y="3481007"/>
              <a:ext cx="355998" cy="423115"/>
            </a:xfrm>
            <a:custGeom>
              <a:rect b="b" l="l" r="r" t="t"/>
              <a:pathLst>
                <a:path extrusionOk="0" h="642" w="54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6143252" y="3545755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7" name="Google Shape;1187;p50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188" name="Google Shape;1188;p50"/>
            <p:cNvSpPr/>
            <p:nvPr/>
          </p:nvSpPr>
          <p:spPr>
            <a:xfrm>
              <a:off x="781315" y="3461564"/>
              <a:ext cx="274086" cy="162243"/>
            </a:xfrm>
            <a:custGeom>
              <a:rect b="b" l="l" r="r" t="t"/>
              <a:pathLst>
                <a:path extrusionOk="0" h="302" w="513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850087" y="3183978"/>
              <a:ext cx="259850" cy="244775"/>
            </a:xfrm>
            <a:custGeom>
              <a:rect b="b" l="l" r="r" t="t"/>
              <a:pathLst>
                <a:path extrusionOk="0" h="456" w="486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655600" y="3264496"/>
              <a:ext cx="213333" cy="294294"/>
            </a:xfrm>
            <a:custGeom>
              <a:rect b="b" l="l" r="r" t="t"/>
              <a:pathLst>
                <a:path extrusionOk="0" h="548" w="399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673846" y="3654405"/>
              <a:ext cx="303960" cy="249807"/>
            </a:xfrm>
            <a:custGeom>
              <a:rect b="b" l="l" r="r" t="t"/>
              <a:pathLst>
                <a:path extrusionOk="0" h="465" w="569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959159" y="3535238"/>
              <a:ext cx="187068" cy="287248"/>
            </a:xfrm>
            <a:custGeom>
              <a:rect b="b" l="l" r="r" t="t"/>
              <a:pathLst>
                <a:path extrusionOk="0" h="535" w="35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3" name="Google Shape;1193;p50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194" name="Google Shape;1194;p50"/>
            <p:cNvSpPr/>
            <p:nvPr/>
          </p:nvSpPr>
          <p:spPr>
            <a:xfrm>
              <a:off x="8011692" y="3885096"/>
              <a:ext cx="306496" cy="18928"/>
            </a:xfrm>
            <a:custGeom>
              <a:rect b="b" l="l" r="r" t="t"/>
              <a:pathLst>
                <a:path extrusionOk="0" h="35" w="569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8011692" y="3184166"/>
              <a:ext cx="306496" cy="40025"/>
            </a:xfrm>
            <a:custGeom>
              <a:rect b="b" l="l" r="r" t="t"/>
              <a:pathLst>
                <a:path extrusionOk="0" h="74" w="569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50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50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50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50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0" name="Google Shape;1200;p50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201" name="Google Shape;1201;p50"/>
            <p:cNvSpPr/>
            <p:nvPr/>
          </p:nvSpPr>
          <p:spPr>
            <a:xfrm>
              <a:off x="4756150" y="630237"/>
              <a:ext cx="2397126" cy="1016000"/>
            </a:xfrm>
            <a:custGeom>
              <a:rect b="b" l="l" r="r" t="t"/>
              <a:pathLst>
                <a:path extrusionOk="0" h="233" w="55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4556125" y="1357312"/>
              <a:ext cx="3081338" cy="1135062"/>
            </a:xfrm>
            <a:custGeom>
              <a:rect b="b" l="l" r="r" t="t"/>
              <a:pathLst>
                <a:path extrusionOk="0" h="260" w="707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4556125" y="2168525"/>
              <a:ext cx="3081338" cy="1139825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4556125" y="2981325"/>
              <a:ext cx="3081338" cy="1138237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4830762" y="4476750"/>
              <a:ext cx="2535237" cy="1722437"/>
            </a:xfrm>
            <a:custGeom>
              <a:rect b="b" l="l" r="r" t="t"/>
              <a:pathLst>
                <a:path extrusionOk="0" h="395" w="582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5078412" y="4067175"/>
              <a:ext cx="714375" cy="322262"/>
            </a:xfrm>
            <a:custGeom>
              <a:rect b="b" l="l" r="r" t="t"/>
              <a:pathLst>
                <a:path extrusionOk="0" h="74" w="164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6389687" y="3844925"/>
              <a:ext cx="715962" cy="544512"/>
            </a:xfrm>
            <a:custGeom>
              <a:rect b="b" l="l" r="r" t="t"/>
              <a:pathLst>
                <a:path extrusionOk="0" h="125" w="164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8" name="Google Shape;1208;p50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209" name="Google Shape;1209;p50"/>
            <p:cNvSpPr/>
            <p:nvPr/>
          </p:nvSpPr>
          <p:spPr>
            <a:xfrm>
              <a:off x="1674084" y="3354958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1674084" y="3534654"/>
              <a:ext cx="179880" cy="21352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1861110" y="3214987"/>
              <a:ext cx="212190" cy="179696"/>
            </a:xfrm>
            <a:custGeom>
              <a:rect b="b" l="l" r="r" t="t"/>
              <a:pathLst>
                <a:path extrusionOk="0" h="204" w="241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2040679" y="3214987"/>
              <a:ext cx="213433" cy="179696"/>
            </a:xfrm>
            <a:custGeom>
              <a:rect b="b" l="l" r="r" t="t"/>
              <a:pathLst>
                <a:path extrusionOk="0" h="204" w="242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1674084" y="3714660"/>
              <a:ext cx="173666" cy="220353"/>
            </a:xfrm>
            <a:custGeom>
              <a:rect b="b" l="l" r="r" t="t"/>
              <a:pathLst>
                <a:path extrusionOk="0" h="250" w="197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1674084" y="3214987"/>
              <a:ext cx="219646" cy="173489"/>
            </a:xfrm>
            <a:custGeom>
              <a:rect b="b" l="l" r="r" t="t"/>
              <a:pathLst>
                <a:path extrusionOk="0" h="197" w="249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1995010" y="3754076"/>
              <a:ext cx="212501" cy="180938"/>
            </a:xfrm>
            <a:custGeom>
              <a:rect b="b" l="l" r="r" t="t"/>
              <a:pathLst>
                <a:path extrusionOk="0" h="205" w="241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2220560" y="3214987"/>
              <a:ext cx="173666" cy="219422"/>
            </a:xfrm>
            <a:custGeom>
              <a:rect b="b" l="l" r="r" t="t"/>
              <a:pathLst>
                <a:path extrusionOk="0" h="249" w="197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2214346" y="3400890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1814198" y="3754076"/>
              <a:ext cx="213433" cy="180938"/>
            </a:xfrm>
            <a:custGeom>
              <a:rect b="b" l="l" r="r" t="t"/>
              <a:pathLst>
                <a:path extrusionOk="0" h="205" w="242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50"/>
            <p:cNvSpPr/>
            <p:nvPr/>
          </p:nvSpPr>
          <p:spPr>
            <a:xfrm>
              <a:off x="2214346" y="3580587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50"/>
            <p:cNvSpPr/>
            <p:nvPr/>
          </p:nvSpPr>
          <p:spPr>
            <a:xfrm>
              <a:off x="2174890" y="3760283"/>
              <a:ext cx="219335" cy="174731"/>
            </a:xfrm>
            <a:custGeom>
              <a:rect b="b" l="l" r="r" t="t"/>
              <a:pathLst>
                <a:path extrusionOk="0" h="198" w="249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1" name="Google Shape;1221;p50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222" name="Google Shape;1222;p50"/>
            <p:cNvSpPr/>
            <p:nvPr/>
          </p:nvSpPr>
          <p:spPr>
            <a:xfrm>
              <a:off x="557511" y="3214925"/>
              <a:ext cx="434543" cy="347863"/>
            </a:xfrm>
            <a:custGeom>
              <a:rect b="b" l="l" r="r" t="t"/>
              <a:pathLst>
                <a:path extrusionOk="0" h="412" w="515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50"/>
            <p:cNvSpPr/>
            <p:nvPr/>
          </p:nvSpPr>
          <p:spPr>
            <a:xfrm>
              <a:off x="929646" y="3214925"/>
              <a:ext cx="347700" cy="434664"/>
            </a:xfrm>
            <a:custGeom>
              <a:rect b="b" l="l" r="r" t="t"/>
              <a:pathLst>
                <a:path extrusionOk="0" h="515" w="412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50"/>
            <p:cNvSpPr/>
            <p:nvPr/>
          </p:nvSpPr>
          <p:spPr>
            <a:xfrm>
              <a:off x="557511" y="3500411"/>
              <a:ext cx="347040" cy="434664"/>
            </a:xfrm>
            <a:custGeom>
              <a:rect b="b" l="l" r="r" t="t"/>
              <a:pathLst>
                <a:path extrusionOk="0" h="515" w="411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50"/>
            <p:cNvSpPr/>
            <p:nvPr/>
          </p:nvSpPr>
          <p:spPr>
            <a:xfrm>
              <a:off x="842804" y="3588202"/>
              <a:ext cx="434543" cy="346873"/>
            </a:xfrm>
            <a:custGeom>
              <a:rect b="b" l="l" r="r" t="t"/>
              <a:pathLst>
                <a:path extrusionOk="0" h="411" w="515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6" name="Google Shape;1226;p50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227" name="Google Shape;1227;p50"/>
            <p:cNvSpPr/>
            <p:nvPr/>
          </p:nvSpPr>
          <p:spPr>
            <a:xfrm>
              <a:off x="1147762" y="2425700"/>
              <a:ext cx="2505075" cy="3325813"/>
            </a:xfrm>
            <a:custGeom>
              <a:rect b="b" l="l" r="r" t="t"/>
              <a:pathLst>
                <a:path extrusionOk="0" h="751" w="566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50"/>
            <p:cNvSpPr/>
            <p:nvPr/>
          </p:nvSpPr>
          <p:spPr>
            <a:xfrm>
              <a:off x="2617787" y="3519487"/>
              <a:ext cx="3667125" cy="2232024"/>
            </a:xfrm>
            <a:custGeom>
              <a:rect b="b" l="l" r="r" t="t"/>
              <a:pathLst>
                <a:path extrusionOk="0" h="504" w="829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50"/>
            <p:cNvSpPr/>
            <p:nvPr/>
          </p:nvSpPr>
          <p:spPr>
            <a:xfrm>
              <a:off x="2449512" y="1131887"/>
              <a:ext cx="3167061" cy="3259137"/>
            </a:xfrm>
            <a:custGeom>
              <a:rect b="b" l="l" r="r" t="t"/>
              <a:pathLst>
                <a:path extrusionOk="0" h="736" w="716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0" name="Google Shape;1230;p50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231" name="Google Shape;1231;p50"/>
            <p:cNvSpPr/>
            <p:nvPr/>
          </p:nvSpPr>
          <p:spPr>
            <a:xfrm>
              <a:off x="4814887" y="3284537"/>
              <a:ext cx="1673225" cy="1187450"/>
            </a:xfrm>
            <a:custGeom>
              <a:rect b="b" l="l" r="r" t="t"/>
              <a:pathLst>
                <a:path extrusionOk="0" h="270" w="381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50"/>
            <p:cNvSpPr/>
            <p:nvPr/>
          </p:nvSpPr>
          <p:spPr>
            <a:xfrm>
              <a:off x="2355850" y="4164012"/>
              <a:ext cx="1208087" cy="1560512"/>
            </a:xfrm>
            <a:custGeom>
              <a:rect b="b" l="l" r="r" t="t"/>
              <a:pathLst>
                <a:path extrusionOk="0" h="355" w="275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50"/>
            <p:cNvSpPr/>
            <p:nvPr/>
          </p:nvSpPr>
          <p:spPr>
            <a:xfrm>
              <a:off x="2636837" y="1443037"/>
              <a:ext cx="1581150" cy="1635125"/>
            </a:xfrm>
            <a:custGeom>
              <a:rect b="b" l="l" r="r" t="t"/>
              <a:pathLst>
                <a:path extrusionOk="0" h="372" w="36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50"/>
            <p:cNvSpPr/>
            <p:nvPr/>
          </p:nvSpPr>
          <p:spPr>
            <a:xfrm>
              <a:off x="1570037" y="3162300"/>
              <a:ext cx="1800225" cy="2562225"/>
            </a:xfrm>
            <a:custGeom>
              <a:rect b="b" l="l" r="r" t="t"/>
              <a:pathLst>
                <a:path extrusionOk="0" h="583" w="41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50"/>
            <p:cNvSpPr/>
            <p:nvPr/>
          </p:nvSpPr>
          <p:spPr>
            <a:xfrm>
              <a:off x="3101975" y="1341437"/>
              <a:ext cx="2481262" cy="1855787"/>
            </a:xfrm>
            <a:custGeom>
              <a:rect b="b" l="l" r="r" t="t"/>
              <a:pathLst>
                <a:path extrusionOk="0" h="422" w="565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50"/>
            <p:cNvSpPr/>
            <p:nvPr/>
          </p:nvSpPr>
          <p:spPr>
            <a:xfrm>
              <a:off x="4019550" y="4094162"/>
              <a:ext cx="2493962" cy="1824037"/>
            </a:xfrm>
            <a:custGeom>
              <a:rect b="b" l="l" r="r" t="t"/>
              <a:pathLst>
                <a:path extrusionOk="0" h="415" w="568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7" name="Google Shape;1237;p50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238" name="Google Shape;1238;p5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5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5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5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50"/>
            <p:cNvSpPr/>
            <p:nvPr/>
          </p:nvSpPr>
          <p:spPr>
            <a:xfrm>
              <a:off x="6011100" y="5535496"/>
              <a:ext cx="228017" cy="163872"/>
            </a:xfrm>
            <a:custGeom>
              <a:rect b="b" l="l" r="r" t="t"/>
              <a:pathLst>
                <a:path extrusionOk="0" h="258" w="362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50"/>
            <p:cNvSpPr/>
            <p:nvPr/>
          </p:nvSpPr>
          <p:spPr>
            <a:xfrm>
              <a:off x="6011100" y="6000263"/>
              <a:ext cx="228017" cy="164103"/>
            </a:xfrm>
            <a:custGeom>
              <a:rect b="b" l="l" r="r" t="t"/>
              <a:pathLst>
                <a:path extrusionOk="0" h="258" w="362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50"/>
            <p:cNvSpPr/>
            <p:nvPr/>
          </p:nvSpPr>
          <p:spPr>
            <a:xfrm>
              <a:off x="5814051" y="5734318"/>
              <a:ext cx="162411" cy="230995"/>
            </a:xfrm>
            <a:custGeom>
              <a:rect b="b" l="l" r="r" t="t"/>
              <a:pathLst>
                <a:path extrusionOk="0" h="363" w="258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50"/>
            <p:cNvSpPr/>
            <p:nvPr/>
          </p:nvSpPr>
          <p:spPr>
            <a:xfrm>
              <a:off x="6273756" y="5735013"/>
              <a:ext cx="162411" cy="230300"/>
            </a:xfrm>
            <a:custGeom>
              <a:rect b="b" l="l" r="r" t="t"/>
              <a:pathLst>
                <a:path extrusionOk="0" h="362" w="258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6" name="Google Shape;1246;p50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247" name="Google Shape;1247;p50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50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50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50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50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50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50"/>
            <p:cNvSpPr/>
            <p:nvPr/>
          </p:nvSpPr>
          <p:spPr>
            <a:xfrm>
              <a:off x="7134476" y="5655289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50"/>
            <p:cNvSpPr/>
            <p:nvPr/>
          </p:nvSpPr>
          <p:spPr>
            <a:xfrm>
              <a:off x="7351783" y="5564482"/>
              <a:ext cx="119371" cy="92287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50"/>
            <p:cNvSpPr/>
            <p:nvPr/>
          </p:nvSpPr>
          <p:spPr>
            <a:xfrm>
              <a:off x="7548579" y="5894792"/>
              <a:ext cx="138958" cy="149249"/>
            </a:xfrm>
            <a:custGeom>
              <a:rect b="b" l="l" r="r" t="t"/>
              <a:pathLst>
                <a:path extrusionOk="0" h="327" w="305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50"/>
            <p:cNvSpPr/>
            <p:nvPr/>
          </p:nvSpPr>
          <p:spPr>
            <a:xfrm>
              <a:off x="7548579" y="5655844"/>
              <a:ext cx="138958" cy="149065"/>
            </a:xfrm>
            <a:custGeom>
              <a:rect b="b" l="l" r="r" t="t"/>
              <a:pathLst>
                <a:path extrusionOk="0" h="327" w="305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50"/>
            <p:cNvSpPr/>
            <p:nvPr/>
          </p:nvSpPr>
          <p:spPr>
            <a:xfrm>
              <a:off x="7134476" y="5894792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50"/>
            <p:cNvSpPr/>
            <p:nvPr/>
          </p:nvSpPr>
          <p:spPr>
            <a:xfrm>
              <a:off x="7351783" y="6043117"/>
              <a:ext cx="119371" cy="92102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9" name="Google Shape;1259;p50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260" name="Google Shape;1260;p50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50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50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50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50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50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50"/>
            <p:cNvSpPr/>
            <p:nvPr/>
          </p:nvSpPr>
          <p:spPr>
            <a:xfrm>
              <a:off x="10198227" y="5672808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50"/>
            <p:cNvSpPr/>
            <p:nvPr/>
          </p:nvSpPr>
          <p:spPr>
            <a:xfrm>
              <a:off x="10197835" y="594458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50"/>
            <p:cNvSpPr/>
            <p:nvPr/>
          </p:nvSpPr>
          <p:spPr>
            <a:xfrm>
              <a:off x="9938649" y="6122111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50"/>
            <p:cNvSpPr/>
            <p:nvPr/>
          </p:nvSpPr>
          <p:spPr>
            <a:xfrm>
              <a:off x="9728084" y="5944196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50"/>
            <p:cNvSpPr/>
            <p:nvPr/>
          </p:nvSpPr>
          <p:spPr>
            <a:xfrm>
              <a:off x="9728084" y="567221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Google Shape;1271;p50"/>
            <p:cNvSpPr/>
            <p:nvPr/>
          </p:nvSpPr>
          <p:spPr>
            <a:xfrm>
              <a:off x="9939237" y="5573835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2" name="Google Shape;1272;p50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273" name="Google Shape;1273;p50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50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50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50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50"/>
            <p:cNvSpPr/>
            <p:nvPr/>
          </p:nvSpPr>
          <p:spPr>
            <a:xfrm>
              <a:off x="11595623" y="5710038"/>
              <a:ext cx="28649" cy="276082"/>
            </a:xfrm>
            <a:custGeom>
              <a:rect b="b" l="l" r="r" t="t"/>
              <a:pathLst>
                <a:path extrusionOk="0" h="376" w="39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50"/>
            <p:cNvSpPr/>
            <p:nvPr/>
          </p:nvSpPr>
          <p:spPr>
            <a:xfrm>
              <a:off x="11138826" y="6170527"/>
              <a:ext cx="275351" cy="29145"/>
            </a:xfrm>
            <a:custGeom>
              <a:rect b="b" l="l" r="r" t="t"/>
              <a:pathLst>
                <a:path extrusionOk="0" h="40" w="375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50"/>
            <p:cNvSpPr/>
            <p:nvPr/>
          </p:nvSpPr>
          <p:spPr>
            <a:xfrm>
              <a:off x="10925018" y="5713747"/>
              <a:ext cx="28649" cy="275287"/>
            </a:xfrm>
            <a:custGeom>
              <a:rect b="b" l="l" r="r" t="t"/>
              <a:pathLst>
                <a:path extrusionOk="0" h="375" w="39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50"/>
            <p:cNvSpPr/>
            <p:nvPr/>
          </p:nvSpPr>
          <p:spPr>
            <a:xfrm>
              <a:off x="11135112" y="5499930"/>
              <a:ext cx="275351" cy="28880"/>
            </a:xfrm>
            <a:custGeom>
              <a:rect b="b" l="l" r="r" t="t"/>
              <a:pathLst>
                <a:path extrusionOk="0" h="39" w="375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50"/>
            <p:cNvSpPr/>
            <p:nvPr/>
          </p:nvSpPr>
          <p:spPr>
            <a:xfrm>
              <a:off x="11578115" y="5950881"/>
              <a:ext cx="52789" cy="38948"/>
            </a:xfrm>
            <a:custGeom>
              <a:rect b="b" l="l" r="r" t="t"/>
              <a:pathLst>
                <a:path extrusionOk="0" h="147" w="199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50"/>
            <p:cNvSpPr/>
            <p:nvPr/>
          </p:nvSpPr>
          <p:spPr>
            <a:xfrm>
              <a:off x="11135112" y="6152776"/>
              <a:ext cx="38199" cy="52991"/>
            </a:xfrm>
            <a:custGeom>
              <a:rect b="b" l="l" r="r" t="t"/>
              <a:pathLst>
                <a:path extrusionOk="0" h="200" w="144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50"/>
            <p:cNvSpPr/>
            <p:nvPr/>
          </p:nvSpPr>
          <p:spPr>
            <a:xfrm>
              <a:off x="10918386" y="5710038"/>
              <a:ext cx="53054" cy="38154"/>
            </a:xfrm>
            <a:custGeom>
              <a:rect b="b" l="l" r="r" t="t"/>
              <a:pathLst>
                <a:path extrusionOk="0" h="144" w="20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50"/>
            <p:cNvSpPr/>
            <p:nvPr/>
          </p:nvSpPr>
          <p:spPr>
            <a:xfrm>
              <a:off x="11375979" y="5493571"/>
              <a:ext cx="38199" cy="52726"/>
            </a:xfrm>
            <a:custGeom>
              <a:rect b="b" l="l" r="r" t="t"/>
              <a:pathLst>
                <a:path extrusionOk="0" h="199" w="144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5" name="Google Shape;1285;p50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286" name="Google Shape;1286;p50"/>
            <p:cNvSpPr/>
            <p:nvPr/>
          </p:nvSpPr>
          <p:spPr>
            <a:xfrm>
              <a:off x="8706181" y="5506443"/>
              <a:ext cx="230803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50"/>
            <p:cNvSpPr/>
            <p:nvPr/>
          </p:nvSpPr>
          <p:spPr>
            <a:xfrm>
              <a:off x="8460817" y="5506443"/>
              <a:ext cx="230586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50"/>
            <p:cNvSpPr/>
            <p:nvPr/>
          </p:nvSpPr>
          <p:spPr>
            <a:xfrm>
              <a:off x="8338678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50"/>
            <p:cNvSpPr/>
            <p:nvPr/>
          </p:nvSpPr>
          <p:spPr>
            <a:xfrm>
              <a:off x="8828754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50"/>
            <p:cNvSpPr/>
            <p:nvPr/>
          </p:nvSpPr>
          <p:spPr>
            <a:xfrm>
              <a:off x="8706181" y="5930607"/>
              <a:ext cx="230803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50"/>
            <p:cNvSpPr/>
            <p:nvPr/>
          </p:nvSpPr>
          <p:spPr>
            <a:xfrm>
              <a:off x="8460817" y="5930607"/>
              <a:ext cx="230586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2" name="Google Shape;1292;p50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293" name="Google Shape;1293;p50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50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50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50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50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50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50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50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50"/>
            <p:cNvSpPr/>
            <p:nvPr/>
          </p:nvSpPr>
          <p:spPr>
            <a:xfrm>
              <a:off x="3210195" y="5762654"/>
              <a:ext cx="174555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50"/>
            <p:cNvSpPr/>
            <p:nvPr/>
          </p:nvSpPr>
          <p:spPr>
            <a:xfrm>
              <a:off x="3485252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50"/>
            <p:cNvSpPr/>
            <p:nvPr/>
          </p:nvSpPr>
          <p:spPr>
            <a:xfrm>
              <a:off x="3760620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50"/>
            <p:cNvSpPr/>
            <p:nvPr/>
          </p:nvSpPr>
          <p:spPr>
            <a:xfrm>
              <a:off x="4035365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50"/>
            <p:cNvSpPr/>
            <p:nvPr/>
          </p:nvSpPr>
          <p:spPr>
            <a:xfrm>
              <a:off x="4310111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50"/>
            <p:cNvSpPr/>
            <p:nvPr/>
          </p:nvSpPr>
          <p:spPr>
            <a:xfrm>
              <a:off x="4585167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50"/>
            <p:cNvSpPr/>
            <p:nvPr/>
          </p:nvSpPr>
          <p:spPr>
            <a:xfrm>
              <a:off x="4859913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8" name="Google Shape;1308;p50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309" name="Google Shape;1309;p50"/>
            <p:cNvSpPr/>
            <p:nvPr/>
          </p:nvSpPr>
          <p:spPr>
            <a:xfrm>
              <a:off x="1442627" y="5710929"/>
              <a:ext cx="594318" cy="405222"/>
            </a:xfrm>
            <a:custGeom>
              <a:rect b="b" l="l" r="r" t="t"/>
              <a:pathLst>
                <a:path extrusionOk="0" h="500" w="734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50"/>
            <p:cNvSpPr/>
            <p:nvPr/>
          </p:nvSpPr>
          <p:spPr>
            <a:xfrm>
              <a:off x="1442627" y="6116151"/>
              <a:ext cx="349820" cy="97191"/>
            </a:xfrm>
            <a:custGeom>
              <a:rect b="b" l="l" r="r" t="t"/>
              <a:pathLst>
                <a:path extrusionOk="0" h="313" w="1126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50"/>
            <p:cNvSpPr/>
            <p:nvPr/>
          </p:nvSpPr>
          <p:spPr>
            <a:xfrm>
              <a:off x="1573731" y="6152482"/>
              <a:ext cx="218715" cy="60861"/>
            </a:xfrm>
            <a:custGeom>
              <a:rect b="b" l="l" r="r" t="t"/>
              <a:pathLst>
                <a:path extrusionOk="0" h="196" w="704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50"/>
            <p:cNvSpPr/>
            <p:nvPr/>
          </p:nvSpPr>
          <p:spPr>
            <a:xfrm>
              <a:off x="1573731" y="6213343"/>
              <a:ext cx="109358" cy="88186"/>
            </a:xfrm>
            <a:custGeom>
              <a:rect b="b" l="l" r="r" t="t"/>
              <a:pathLst>
                <a:path extrusionOk="0" h="284" w="352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3" name="Google Shape;1313;p50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314" name="Google Shape;1314;p50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315" name="Google Shape;1315;p50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50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50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8" name="Google Shape;1318;p50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319" name="Google Shape;1319;p50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50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1321;p50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2" name="Google Shape;1322;p50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323" name="Google Shape;1323;p50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50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50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6" name="Google Shape;1326;p50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327" name="Google Shape;1327;p50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50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50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30" name="Google Shape;1330;p50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331" name="Google Shape;1331;p50"/>
            <p:cNvSpPr/>
            <p:nvPr/>
          </p:nvSpPr>
          <p:spPr>
            <a:xfrm>
              <a:off x="4607809" y="5824234"/>
              <a:ext cx="185166" cy="401151"/>
            </a:xfrm>
            <a:custGeom>
              <a:rect b="b" l="l" r="r" t="t"/>
              <a:pathLst>
                <a:path extrusionOk="0" h="2355" w="1083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50"/>
            <p:cNvSpPr/>
            <p:nvPr/>
          </p:nvSpPr>
          <p:spPr>
            <a:xfrm>
              <a:off x="4792974" y="5771259"/>
              <a:ext cx="185850" cy="454126"/>
            </a:xfrm>
            <a:custGeom>
              <a:rect b="b" l="l" r="r" t="t"/>
              <a:pathLst>
                <a:path extrusionOk="0" h="2666" w="1087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50"/>
            <p:cNvSpPr/>
            <p:nvPr/>
          </p:nvSpPr>
          <p:spPr>
            <a:xfrm>
              <a:off x="4978822" y="5717602"/>
              <a:ext cx="185679" cy="507784"/>
            </a:xfrm>
            <a:custGeom>
              <a:rect b="b" l="l" r="r" t="t"/>
              <a:pathLst>
                <a:path extrusionOk="0" h="2981" w="1086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50"/>
            <p:cNvSpPr/>
            <p:nvPr/>
          </p:nvSpPr>
          <p:spPr>
            <a:xfrm>
              <a:off x="5164499" y="5664627"/>
              <a:ext cx="185166" cy="560759"/>
            </a:xfrm>
            <a:custGeom>
              <a:rect b="b" l="l" r="r" t="t"/>
              <a:pathLst>
                <a:path extrusionOk="0" h="3292" w="1083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50"/>
            <p:cNvSpPr/>
            <p:nvPr/>
          </p:nvSpPr>
          <p:spPr>
            <a:xfrm>
              <a:off x="4607809" y="6225382"/>
              <a:ext cx="237484" cy="33556"/>
            </a:xfrm>
            <a:custGeom>
              <a:rect b="b" l="l" r="r" t="t"/>
              <a:pathLst>
                <a:path extrusionOk="0" h="197" w="1389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50"/>
            <p:cNvSpPr/>
            <p:nvPr/>
          </p:nvSpPr>
          <p:spPr>
            <a:xfrm>
              <a:off x="4792974" y="6225382"/>
              <a:ext cx="185850" cy="33556"/>
            </a:xfrm>
            <a:custGeom>
              <a:rect b="b" l="l" r="r" t="t"/>
              <a:pathLst>
                <a:path extrusionOk="0" h="197" w="1087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1337;p50"/>
            <p:cNvSpPr/>
            <p:nvPr/>
          </p:nvSpPr>
          <p:spPr>
            <a:xfrm>
              <a:off x="5112694" y="6225382"/>
              <a:ext cx="237997" cy="33556"/>
            </a:xfrm>
            <a:custGeom>
              <a:rect b="b" l="l" r="r" t="t"/>
              <a:pathLst>
                <a:path extrusionOk="0" h="197" w="1392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50"/>
            <p:cNvSpPr/>
            <p:nvPr/>
          </p:nvSpPr>
          <p:spPr>
            <a:xfrm>
              <a:off x="4978822" y="6225382"/>
              <a:ext cx="186192" cy="33556"/>
            </a:xfrm>
            <a:custGeom>
              <a:rect b="b" l="l" r="r" t="t"/>
              <a:pathLst>
                <a:path extrusionOk="0" h="197" w="1089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9" name="Google Shape;1339;p50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340" name="Google Shape;1340;p50"/>
            <p:cNvSpPr/>
            <p:nvPr/>
          </p:nvSpPr>
          <p:spPr>
            <a:xfrm>
              <a:off x="275148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p50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1342;p50"/>
            <p:cNvSpPr/>
            <p:nvPr/>
          </p:nvSpPr>
          <p:spPr>
            <a:xfrm>
              <a:off x="2930895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50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50"/>
            <p:cNvSpPr/>
            <p:nvPr/>
          </p:nvSpPr>
          <p:spPr>
            <a:xfrm>
              <a:off x="3111130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3291159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p50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p50"/>
            <p:cNvSpPr/>
            <p:nvPr/>
          </p:nvSpPr>
          <p:spPr>
            <a:xfrm>
              <a:off x="3471189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50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50"/>
            <p:cNvSpPr/>
            <p:nvPr/>
          </p:nvSpPr>
          <p:spPr>
            <a:xfrm>
              <a:off x="365142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50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p50"/>
            <p:cNvSpPr/>
            <p:nvPr/>
          </p:nvSpPr>
          <p:spPr>
            <a:xfrm>
              <a:off x="3830834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1353;p50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50"/>
            <p:cNvSpPr/>
            <p:nvPr/>
          </p:nvSpPr>
          <p:spPr>
            <a:xfrm>
              <a:off x="2571250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50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50"/>
            <p:cNvSpPr/>
            <p:nvPr/>
          </p:nvSpPr>
          <p:spPr>
            <a:xfrm>
              <a:off x="2571250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50"/>
            <p:cNvSpPr/>
            <p:nvPr/>
          </p:nvSpPr>
          <p:spPr>
            <a:xfrm>
              <a:off x="2751485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50"/>
            <p:cNvSpPr/>
            <p:nvPr/>
          </p:nvSpPr>
          <p:spPr>
            <a:xfrm>
              <a:off x="2930895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50"/>
            <p:cNvSpPr/>
            <p:nvPr/>
          </p:nvSpPr>
          <p:spPr>
            <a:xfrm>
              <a:off x="3111130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50"/>
            <p:cNvSpPr/>
            <p:nvPr/>
          </p:nvSpPr>
          <p:spPr>
            <a:xfrm>
              <a:off x="3291159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50"/>
            <p:cNvSpPr/>
            <p:nvPr/>
          </p:nvSpPr>
          <p:spPr>
            <a:xfrm>
              <a:off x="3409388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50"/>
            <p:cNvSpPr/>
            <p:nvPr/>
          </p:nvSpPr>
          <p:spPr>
            <a:xfrm>
              <a:off x="3527616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50"/>
            <p:cNvSpPr/>
            <p:nvPr/>
          </p:nvSpPr>
          <p:spPr>
            <a:xfrm>
              <a:off x="3645844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4" name="Google Shape;1364;p50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365" name="Google Shape;1365;p50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366" name="Google Shape;1366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1367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8" name="Google Shape;1368;p50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369" name="Google Shape;1369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0" name="Google Shape;1370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71" name="Google Shape;1371;p50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372" name="Google Shape;1372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74" name="Google Shape;1374;p50"/>
          <p:cNvSpPr txBox="1"/>
          <p:nvPr>
            <p:ph type="title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375" name="Google Shape;1375;p50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51"/>
          <p:cNvSpPr txBox="1"/>
          <p:nvPr/>
        </p:nvSpPr>
        <p:spPr>
          <a:xfrm>
            <a:off x="7319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3"/>
                </a:highlight>
                <a:latin typeface="Roboto Light"/>
                <a:ea typeface="Roboto Light"/>
                <a:cs typeface="Roboto Light"/>
                <a:sym typeface="Roboto Light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3"/>
              </a:highlight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81" name="Google Shape;1381;p51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2" name="Google Shape;1382;p51"/>
          <p:cNvSpPr txBox="1"/>
          <p:nvPr>
            <p:ph idx="1" type="body"/>
          </p:nvPr>
        </p:nvSpPr>
        <p:spPr>
          <a:xfrm>
            <a:off x="732025" y="856425"/>
            <a:ext cx="7327500" cy="115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/>
              <a:t>You can also use any emoji as an icon!</a:t>
            </a:r>
            <a:endParaRPr b="1"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And of course it resizes without losing quality.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https://twitter.com/googledocs/status/730087240156643328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7" name="Google Shape;1387;p5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8" name="Google Shape;1388;p52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b="1" sz="1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389" name="Google Shape;1389;p52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390" name="Google Shape;1390;p52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391" name="Google Shape;1391;p52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92" name="Google Shape;1392;p52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93" name="Google Shape;1393;p52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394" name="Google Shape;1394;p52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95" name="Google Shape;1395;p52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rect b="b" l="l" r="r" t="t"/>
                <a:pathLst>
                  <a:path extrusionOk="0" h="5928" w="6674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96" name="Google Shape;1396;p52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397" name="Google Shape;1397;p52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98" name="Google Shape;1398;p52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99" name="Google Shape;1399;p52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400" name="Google Shape;1400;p52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01" name="Google Shape;1401;p52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rect b="b" l="l" r="r" t="t"/>
                <a:pathLst>
                  <a:path extrusionOk="0" h="5929" w="7439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ctrTitle"/>
          </p:nvPr>
        </p:nvSpPr>
        <p:spPr>
          <a:xfrm>
            <a:off x="685800" y="2099622"/>
            <a:ext cx="7772400" cy="64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101" name="Google Shape;101;p17"/>
          <p:cNvSpPr txBox="1"/>
          <p:nvPr>
            <p:ph idx="1" type="subTitle"/>
          </p:nvPr>
        </p:nvSpPr>
        <p:spPr>
          <a:xfrm>
            <a:off x="685800" y="2840052"/>
            <a:ext cx="7772400" cy="41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810450" y="2161800"/>
            <a:ext cx="75231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“Quotations are commonly printed as a means of inspiration and to invoke philosophical thoughts from the reader”</a:t>
            </a:r>
            <a:endParaRPr/>
          </a:p>
        </p:txBody>
      </p:sp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</a:t>
            </a:r>
            <a:r>
              <a:rPr lang="en"/>
              <a:t>s</a:t>
            </a:r>
            <a:r>
              <a:rPr lang="en"/>
              <a:t>lide </a:t>
            </a:r>
            <a:r>
              <a:rPr lang="en"/>
              <a:t>t</a:t>
            </a:r>
            <a:r>
              <a:rPr lang="en"/>
              <a:t>itle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855300" y="1353947"/>
            <a:ext cx="74334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Here you have a list of items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And some text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But remember not to overload your slides with content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1"/>
            </a:gs>
            <a:gs pos="23000">
              <a:schemeClr val="accent2"/>
            </a:gs>
            <a:gs pos="49000">
              <a:schemeClr val="accent3"/>
            </a:gs>
            <a:gs pos="77000">
              <a:schemeClr val="accent4"/>
            </a:gs>
            <a:gs pos="100000">
              <a:schemeClr val="accent5"/>
            </a:gs>
          </a:gsLst>
          <a:lin ang="18900732" scaled="0"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idx="4294967295" type="ctrTitle"/>
          </p:nvPr>
        </p:nvSpPr>
        <p:spPr>
          <a:xfrm>
            <a:off x="685800" y="2192950"/>
            <a:ext cx="38955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>
                <a:solidFill>
                  <a:schemeClr val="lt1"/>
                </a:solidFill>
              </a:rPr>
              <a:t>Big </a:t>
            </a:r>
            <a:r>
              <a:rPr lang="en" sz="7800">
                <a:solidFill>
                  <a:schemeClr val="lt1"/>
                </a:solidFill>
              </a:rPr>
              <a:t>c</a:t>
            </a:r>
            <a:r>
              <a:rPr lang="en" sz="7800">
                <a:solidFill>
                  <a:schemeClr val="lt1"/>
                </a:solidFill>
              </a:rPr>
              <a:t>oncept</a:t>
            </a:r>
            <a:endParaRPr sz="7800">
              <a:solidFill>
                <a:schemeClr val="lt1"/>
              </a:solidFill>
            </a:endParaRPr>
          </a:p>
        </p:txBody>
      </p:sp>
      <p:sp>
        <p:nvSpPr>
          <p:cNvPr id="120" name="Google Shape;120;p20"/>
          <p:cNvSpPr txBox="1"/>
          <p:nvPr>
            <p:ph idx="4294967295" type="subTitle"/>
          </p:nvPr>
        </p:nvSpPr>
        <p:spPr>
          <a:xfrm>
            <a:off x="685800" y="3411554"/>
            <a:ext cx="7772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sp>
        <p:nvSpPr>
          <p:cNvPr id="121" name="Google Shape;121;p20"/>
          <p:cNvSpPr/>
          <p:nvPr/>
        </p:nvSpPr>
        <p:spPr>
          <a:xfrm>
            <a:off x="7238246" y="2785589"/>
            <a:ext cx="301555" cy="287935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" name="Google Shape;122;p20"/>
          <p:cNvGrpSpPr/>
          <p:nvPr/>
        </p:nvGrpSpPr>
        <p:grpSpPr>
          <a:xfrm>
            <a:off x="6863812" y="1168436"/>
            <a:ext cx="1291938" cy="1292262"/>
            <a:chOff x="6654650" y="3665275"/>
            <a:chExt cx="409100" cy="409125"/>
          </a:xfrm>
        </p:grpSpPr>
        <p:sp>
          <p:nvSpPr>
            <p:cNvPr id="123" name="Google Shape;123;p20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0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20"/>
          <p:cNvGrpSpPr/>
          <p:nvPr/>
        </p:nvGrpSpPr>
        <p:grpSpPr>
          <a:xfrm rot="1056919">
            <a:off x="5618624" y="2184436"/>
            <a:ext cx="853568" cy="853645"/>
            <a:chOff x="570875" y="4322250"/>
            <a:chExt cx="443300" cy="443325"/>
          </a:xfrm>
        </p:grpSpPr>
        <p:sp>
          <p:nvSpPr>
            <p:cNvPr id="126" name="Google Shape;126;p20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0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0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20"/>
          <p:cNvSpPr/>
          <p:nvPr/>
        </p:nvSpPr>
        <p:spPr>
          <a:xfrm rot="2466772">
            <a:off x="5714631" y="1419080"/>
            <a:ext cx="418994" cy="40007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0"/>
          <p:cNvSpPr/>
          <p:nvPr/>
        </p:nvSpPr>
        <p:spPr>
          <a:xfrm rot="-1609540">
            <a:off x="6327394" y="1670787"/>
            <a:ext cx="301519" cy="287901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0"/>
          <p:cNvSpPr/>
          <p:nvPr/>
        </p:nvSpPr>
        <p:spPr>
          <a:xfrm rot="2926350">
            <a:off x="8155606" y="1898892"/>
            <a:ext cx="225821" cy="215595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0"/>
          <p:cNvSpPr/>
          <p:nvPr/>
        </p:nvSpPr>
        <p:spPr>
          <a:xfrm rot="-1609640">
            <a:off x="7215949" y="454490"/>
            <a:ext cx="203434" cy="19424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855275" y="1353950"/>
            <a:ext cx="34731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White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40" name="Google Shape;140;p21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</a:t>
            </a:r>
            <a:r>
              <a:rPr lang="en"/>
              <a:t>a</a:t>
            </a:r>
            <a:r>
              <a:rPr lang="en"/>
              <a:t>lso </a:t>
            </a:r>
            <a:r>
              <a:rPr lang="en"/>
              <a:t>s</a:t>
            </a:r>
            <a:r>
              <a:rPr lang="en"/>
              <a:t>plit </a:t>
            </a:r>
            <a:r>
              <a:rPr lang="en"/>
              <a:t>y</a:t>
            </a:r>
            <a:r>
              <a:rPr lang="en"/>
              <a:t>our </a:t>
            </a:r>
            <a:r>
              <a:rPr lang="en"/>
              <a:t>c</a:t>
            </a:r>
            <a:r>
              <a:rPr lang="en"/>
              <a:t>ontent</a:t>
            </a:r>
            <a:endParaRPr/>
          </a:p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4815599" y="1353950"/>
            <a:ext cx="34731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Black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</a:t>
            </a:r>
            <a:r>
              <a:rPr lang="en"/>
              <a:t>has been the symbolic color of elegance, solemnity and authority.</a:t>
            </a:r>
            <a:endParaRPr/>
          </a:p>
        </p:txBody>
      </p:sp>
      <p:sp>
        <p:nvSpPr>
          <p:cNvPr id="142" name="Google Shape;142;p21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823225" y="1353950"/>
            <a:ext cx="23256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49" name="Google Shape;149;p22"/>
          <p:cNvSpPr txBox="1"/>
          <p:nvPr>
            <p:ph idx="2" type="body"/>
          </p:nvPr>
        </p:nvSpPr>
        <p:spPr>
          <a:xfrm>
            <a:off x="3393162" y="1353950"/>
            <a:ext cx="23256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50" name="Google Shape;150;p22"/>
          <p:cNvSpPr txBox="1"/>
          <p:nvPr>
            <p:ph idx="3" type="body"/>
          </p:nvPr>
        </p:nvSpPr>
        <p:spPr>
          <a:xfrm>
            <a:off x="5963099" y="1353950"/>
            <a:ext cx="2325600" cy="32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8608500" y="4608050"/>
            <a:ext cx="383100" cy="38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ola template">
  <a:themeElements>
    <a:clrScheme name="Custom 347">
      <a:dk1>
        <a:srgbClr val="061A22"/>
      </a:dk1>
      <a:lt1>
        <a:srgbClr val="FFFFFF"/>
      </a:lt1>
      <a:dk2>
        <a:srgbClr val="808D8B"/>
      </a:dk2>
      <a:lt2>
        <a:srgbClr val="E7EDEB"/>
      </a:lt2>
      <a:accent1>
        <a:srgbClr val="CCFF67"/>
      </a:accent1>
      <a:accent2>
        <a:srgbClr val="6DD84D"/>
      </a:accent2>
      <a:accent3>
        <a:srgbClr val="17B342"/>
      </a:accent3>
      <a:accent4>
        <a:srgbClr val="009E9A"/>
      </a:accent4>
      <a:accent5>
        <a:srgbClr val="075E68"/>
      </a:accent5>
      <a:accent6>
        <a:srgbClr val="E4FDC4"/>
      </a:accent6>
      <a:hlink>
        <a:srgbClr val="00806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